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2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diagrams/data34.xml" ContentType="application/vnd.openxmlformats-officedocument.drawingml.diagramData+xml"/>
  <Override PartName="/ppt/diagrams/layout34.xml" ContentType="application/vnd.openxmlformats-officedocument.drawingml.diagramLayout+xml"/>
  <Override PartName="/ppt/diagrams/quickStyle34.xml" ContentType="application/vnd.openxmlformats-officedocument.drawingml.diagramStyle+xml"/>
  <Override PartName="/ppt/diagrams/colors34.xml" ContentType="application/vnd.openxmlformats-officedocument.drawingml.diagramColors+xml"/>
  <Override PartName="/ppt/diagrams/drawing34.xml" ContentType="application/vnd.ms-office.drawingml.diagramDrawing+xml"/>
  <Override PartName="/ppt/diagrams/data35.xml" ContentType="application/vnd.openxmlformats-officedocument.drawingml.diagramData+xml"/>
  <Override PartName="/ppt/diagrams/layout35.xml" ContentType="application/vnd.openxmlformats-officedocument.drawingml.diagramLayout+xml"/>
  <Override PartName="/ppt/diagrams/quickStyle35.xml" ContentType="application/vnd.openxmlformats-officedocument.drawingml.diagramStyle+xml"/>
  <Override PartName="/ppt/diagrams/colors35.xml" ContentType="application/vnd.openxmlformats-officedocument.drawingml.diagramColors+xml"/>
  <Override PartName="/ppt/diagrams/drawing35.xml" ContentType="application/vnd.ms-office.drawingml.diagramDrawing+xml"/>
  <Override PartName="/ppt/diagrams/data36.xml" ContentType="application/vnd.openxmlformats-officedocument.drawingml.diagramData+xml"/>
  <Override PartName="/ppt/diagrams/layout36.xml" ContentType="application/vnd.openxmlformats-officedocument.drawingml.diagramLayout+xml"/>
  <Override PartName="/ppt/diagrams/quickStyle36.xml" ContentType="application/vnd.openxmlformats-officedocument.drawingml.diagramStyle+xml"/>
  <Override PartName="/ppt/diagrams/colors36.xml" ContentType="application/vnd.openxmlformats-officedocument.drawingml.diagramColors+xml"/>
  <Override PartName="/ppt/diagrams/drawing36.xml" ContentType="application/vnd.ms-office.drawingml.diagramDrawing+xml"/>
  <Override PartName="/ppt/diagrams/data37.xml" ContentType="application/vnd.openxmlformats-officedocument.drawingml.diagramData+xml"/>
  <Override PartName="/ppt/diagrams/layout37.xml" ContentType="application/vnd.openxmlformats-officedocument.drawingml.diagramLayout+xml"/>
  <Override PartName="/ppt/diagrams/quickStyle37.xml" ContentType="application/vnd.openxmlformats-officedocument.drawingml.diagramStyle+xml"/>
  <Override PartName="/ppt/diagrams/colors37.xml" ContentType="application/vnd.openxmlformats-officedocument.drawingml.diagramColors+xml"/>
  <Override PartName="/ppt/diagrams/drawing37.xml" ContentType="application/vnd.ms-office.drawingml.diagramDrawing+xml"/>
  <Override PartName="/ppt/diagrams/data38.xml" ContentType="application/vnd.openxmlformats-officedocument.drawingml.diagramData+xml"/>
  <Override PartName="/ppt/diagrams/layout38.xml" ContentType="application/vnd.openxmlformats-officedocument.drawingml.diagramLayout+xml"/>
  <Override PartName="/ppt/diagrams/quickStyle38.xml" ContentType="application/vnd.openxmlformats-officedocument.drawingml.diagramStyle+xml"/>
  <Override PartName="/ppt/diagrams/colors38.xml" ContentType="application/vnd.openxmlformats-officedocument.drawingml.diagramColors+xml"/>
  <Override PartName="/ppt/diagrams/drawing38.xml" ContentType="application/vnd.ms-office.drawingml.diagramDrawing+xml"/>
  <Override PartName="/ppt/diagrams/data39.xml" ContentType="application/vnd.openxmlformats-officedocument.drawingml.diagramData+xml"/>
  <Override PartName="/ppt/diagrams/layout39.xml" ContentType="application/vnd.openxmlformats-officedocument.drawingml.diagramLayout+xml"/>
  <Override PartName="/ppt/diagrams/quickStyle39.xml" ContentType="application/vnd.openxmlformats-officedocument.drawingml.diagramStyle+xml"/>
  <Override PartName="/ppt/diagrams/colors39.xml" ContentType="application/vnd.openxmlformats-officedocument.drawingml.diagramColors+xml"/>
  <Override PartName="/ppt/diagrams/drawing39.xml" ContentType="application/vnd.ms-office.drawingml.diagramDrawing+xml"/>
  <Override PartName="/ppt/diagrams/data40.xml" ContentType="application/vnd.openxmlformats-officedocument.drawingml.diagramData+xml"/>
  <Override PartName="/ppt/diagrams/layout40.xml" ContentType="application/vnd.openxmlformats-officedocument.drawingml.diagramLayout+xml"/>
  <Override PartName="/ppt/diagrams/quickStyle40.xml" ContentType="application/vnd.openxmlformats-officedocument.drawingml.diagramStyle+xml"/>
  <Override PartName="/ppt/diagrams/colors40.xml" ContentType="application/vnd.openxmlformats-officedocument.drawingml.diagramColors+xml"/>
  <Override PartName="/ppt/diagrams/drawing40.xml" ContentType="application/vnd.ms-office.drawingml.diagramDrawing+xml"/>
  <Override PartName="/ppt/diagrams/data41.xml" ContentType="application/vnd.openxmlformats-officedocument.drawingml.diagramData+xml"/>
  <Override PartName="/ppt/diagrams/layout41.xml" ContentType="application/vnd.openxmlformats-officedocument.drawingml.diagramLayout+xml"/>
  <Override PartName="/ppt/diagrams/quickStyle41.xml" ContentType="application/vnd.openxmlformats-officedocument.drawingml.diagramStyle+xml"/>
  <Override PartName="/ppt/diagrams/colors41.xml" ContentType="application/vnd.openxmlformats-officedocument.drawingml.diagramColors+xml"/>
  <Override PartName="/ppt/diagrams/drawing41.xml" ContentType="application/vnd.ms-office.drawingml.diagramDrawing+xml"/>
  <Override PartName="/ppt/diagrams/data42.xml" ContentType="application/vnd.openxmlformats-officedocument.drawingml.diagramData+xml"/>
  <Override PartName="/ppt/diagrams/layout42.xml" ContentType="application/vnd.openxmlformats-officedocument.drawingml.diagramLayout+xml"/>
  <Override PartName="/ppt/diagrams/quickStyle42.xml" ContentType="application/vnd.openxmlformats-officedocument.drawingml.diagramStyle+xml"/>
  <Override PartName="/ppt/diagrams/colors42.xml" ContentType="application/vnd.openxmlformats-officedocument.drawingml.diagramColors+xml"/>
  <Override PartName="/ppt/diagrams/drawing42.xml" ContentType="application/vnd.ms-office.drawingml.diagramDrawing+xml"/>
  <Override PartName="/ppt/diagrams/data43.xml" ContentType="application/vnd.openxmlformats-officedocument.drawingml.diagramData+xml"/>
  <Override PartName="/ppt/diagrams/layout43.xml" ContentType="application/vnd.openxmlformats-officedocument.drawingml.diagramLayout+xml"/>
  <Override PartName="/ppt/diagrams/quickStyle43.xml" ContentType="application/vnd.openxmlformats-officedocument.drawingml.diagramStyle+xml"/>
  <Override PartName="/ppt/diagrams/colors43.xml" ContentType="application/vnd.openxmlformats-officedocument.drawingml.diagramColors+xml"/>
  <Override PartName="/ppt/diagrams/drawing43.xml" ContentType="application/vnd.ms-office.drawingml.diagramDrawing+xml"/>
  <Override PartName="/ppt/diagrams/data44.xml" ContentType="application/vnd.openxmlformats-officedocument.drawingml.diagramData+xml"/>
  <Override PartName="/ppt/diagrams/layout44.xml" ContentType="application/vnd.openxmlformats-officedocument.drawingml.diagramLayout+xml"/>
  <Override PartName="/ppt/diagrams/quickStyle44.xml" ContentType="application/vnd.openxmlformats-officedocument.drawingml.diagramStyle+xml"/>
  <Override PartName="/ppt/diagrams/colors44.xml" ContentType="application/vnd.openxmlformats-officedocument.drawingml.diagramColors+xml"/>
  <Override PartName="/ppt/diagrams/drawing44.xml" ContentType="application/vnd.ms-office.drawingml.diagramDrawing+xml"/>
  <Override PartName="/ppt/diagrams/data45.xml" ContentType="application/vnd.openxmlformats-officedocument.drawingml.diagramData+xml"/>
  <Override PartName="/ppt/diagrams/layout45.xml" ContentType="application/vnd.openxmlformats-officedocument.drawingml.diagramLayout+xml"/>
  <Override PartName="/ppt/diagrams/quickStyle45.xml" ContentType="application/vnd.openxmlformats-officedocument.drawingml.diagramStyle+xml"/>
  <Override PartName="/ppt/diagrams/colors45.xml" ContentType="application/vnd.openxmlformats-officedocument.drawingml.diagramColors+xml"/>
  <Override PartName="/ppt/diagrams/drawing45.xml" ContentType="application/vnd.ms-office.drawingml.diagramDrawing+xml"/>
  <Override PartName="/ppt/diagrams/data46.xml" ContentType="application/vnd.openxmlformats-officedocument.drawingml.diagramData+xml"/>
  <Override PartName="/ppt/diagrams/layout46.xml" ContentType="application/vnd.openxmlformats-officedocument.drawingml.diagramLayout+xml"/>
  <Override PartName="/ppt/diagrams/quickStyle46.xml" ContentType="application/vnd.openxmlformats-officedocument.drawingml.diagramStyle+xml"/>
  <Override PartName="/ppt/diagrams/colors46.xml" ContentType="application/vnd.openxmlformats-officedocument.drawingml.diagramColors+xml"/>
  <Override PartName="/ppt/diagrams/drawing46.xml" ContentType="application/vnd.ms-office.drawingml.diagramDrawing+xml"/>
  <Override PartName="/ppt/diagrams/data47.xml" ContentType="application/vnd.openxmlformats-officedocument.drawingml.diagramData+xml"/>
  <Override PartName="/ppt/diagrams/layout47.xml" ContentType="application/vnd.openxmlformats-officedocument.drawingml.diagramLayout+xml"/>
  <Override PartName="/ppt/diagrams/quickStyle47.xml" ContentType="application/vnd.openxmlformats-officedocument.drawingml.diagramStyle+xml"/>
  <Override PartName="/ppt/diagrams/colors47.xml" ContentType="application/vnd.openxmlformats-officedocument.drawingml.diagramColors+xml"/>
  <Override PartName="/ppt/diagrams/drawing47.xml" ContentType="application/vnd.ms-office.drawingml.diagramDrawing+xml"/>
  <Override PartName="/ppt/diagrams/data48.xml" ContentType="application/vnd.openxmlformats-officedocument.drawingml.diagramData+xml"/>
  <Override PartName="/ppt/diagrams/layout48.xml" ContentType="application/vnd.openxmlformats-officedocument.drawingml.diagramLayout+xml"/>
  <Override PartName="/ppt/diagrams/quickStyle48.xml" ContentType="application/vnd.openxmlformats-officedocument.drawingml.diagramStyle+xml"/>
  <Override PartName="/ppt/diagrams/colors48.xml" ContentType="application/vnd.openxmlformats-officedocument.drawingml.diagramColors+xml"/>
  <Override PartName="/ppt/diagrams/drawing48.xml" ContentType="application/vnd.ms-office.drawingml.diagramDrawing+xml"/>
  <Override PartName="/ppt/diagrams/data49.xml" ContentType="application/vnd.openxmlformats-officedocument.drawingml.diagramData+xml"/>
  <Override PartName="/ppt/diagrams/layout49.xml" ContentType="application/vnd.openxmlformats-officedocument.drawingml.diagramLayout+xml"/>
  <Override PartName="/ppt/diagrams/quickStyle49.xml" ContentType="application/vnd.openxmlformats-officedocument.drawingml.diagramStyle+xml"/>
  <Override PartName="/ppt/diagrams/colors49.xml" ContentType="application/vnd.openxmlformats-officedocument.drawingml.diagramColors+xml"/>
  <Override PartName="/ppt/diagrams/drawing49.xml" ContentType="application/vnd.ms-office.drawingml.diagramDrawing+xml"/>
  <Override PartName="/ppt/diagrams/data50.xml" ContentType="application/vnd.openxmlformats-officedocument.drawingml.diagramData+xml"/>
  <Override PartName="/ppt/diagrams/layout50.xml" ContentType="application/vnd.openxmlformats-officedocument.drawingml.diagramLayout+xml"/>
  <Override PartName="/ppt/diagrams/quickStyle50.xml" ContentType="application/vnd.openxmlformats-officedocument.drawingml.diagramStyle+xml"/>
  <Override PartName="/ppt/diagrams/colors50.xml" ContentType="application/vnd.openxmlformats-officedocument.drawingml.diagramColors+xml"/>
  <Override PartName="/ppt/diagrams/drawing50.xml" ContentType="application/vnd.ms-office.drawingml.diagramDrawing+xml"/>
  <Override PartName="/ppt/diagrams/data51.xml" ContentType="application/vnd.openxmlformats-officedocument.drawingml.diagramData+xml"/>
  <Override PartName="/ppt/diagrams/layout51.xml" ContentType="application/vnd.openxmlformats-officedocument.drawingml.diagramLayout+xml"/>
  <Override PartName="/ppt/diagrams/quickStyle51.xml" ContentType="application/vnd.openxmlformats-officedocument.drawingml.diagramStyle+xml"/>
  <Override PartName="/ppt/diagrams/colors51.xml" ContentType="application/vnd.openxmlformats-officedocument.drawingml.diagramColors+xml"/>
  <Override PartName="/ppt/diagrams/drawing51.xml" ContentType="application/vnd.ms-office.drawingml.diagramDrawing+xml"/>
  <Override PartName="/ppt/diagrams/data52.xml" ContentType="application/vnd.openxmlformats-officedocument.drawingml.diagramData+xml"/>
  <Override PartName="/ppt/diagrams/layout52.xml" ContentType="application/vnd.openxmlformats-officedocument.drawingml.diagramLayout+xml"/>
  <Override PartName="/ppt/diagrams/quickStyle52.xml" ContentType="application/vnd.openxmlformats-officedocument.drawingml.diagramStyle+xml"/>
  <Override PartName="/ppt/diagrams/colors52.xml" ContentType="application/vnd.openxmlformats-officedocument.drawingml.diagramColors+xml"/>
  <Override PartName="/ppt/diagrams/drawing52.xml" ContentType="application/vnd.ms-office.drawingml.diagramDrawing+xml"/>
  <Override PartName="/ppt/diagrams/data53.xml" ContentType="application/vnd.openxmlformats-officedocument.drawingml.diagramData+xml"/>
  <Override PartName="/ppt/diagrams/layout53.xml" ContentType="application/vnd.openxmlformats-officedocument.drawingml.diagramLayout+xml"/>
  <Override PartName="/ppt/diagrams/quickStyle53.xml" ContentType="application/vnd.openxmlformats-officedocument.drawingml.diagramStyle+xml"/>
  <Override PartName="/ppt/diagrams/colors53.xml" ContentType="application/vnd.openxmlformats-officedocument.drawingml.diagramColors+xml"/>
  <Override PartName="/ppt/diagrams/drawing53.xml" ContentType="application/vnd.ms-office.drawingml.diagramDrawing+xml"/>
  <Override PartName="/ppt/diagrams/data54.xml" ContentType="application/vnd.openxmlformats-officedocument.drawingml.diagramData+xml"/>
  <Override PartName="/ppt/diagrams/layout54.xml" ContentType="application/vnd.openxmlformats-officedocument.drawingml.diagramLayout+xml"/>
  <Override PartName="/ppt/diagrams/quickStyle54.xml" ContentType="application/vnd.openxmlformats-officedocument.drawingml.diagramStyle+xml"/>
  <Override PartName="/ppt/diagrams/colors54.xml" ContentType="application/vnd.openxmlformats-officedocument.drawingml.diagramColors+xml"/>
  <Override PartName="/ppt/diagrams/drawing54.xml" ContentType="application/vnd.ms-office.drawingml.diagramDrawing+xml"/>
  <Override PartName="/ppt/diagrams/data55.xml" ContentType="application/vnd.openxmlformats-officedocument.drawingml.diagramData+xml"/>
  <Override PartName="/ppt/diagrams/layout55.xml" ContentType="application/vnd.openxmlformats-officedocument.drawingml.diagramLayout+xml"/>
  <Override PartName="/ppt/diagrams/quickStyle55.xml" ContentType="application/vnd.openxmlformats-officedocument.drawingml.diagramStyle+xml"/>
  <Override PartName="/ppt/diagrams/colors55.xml" ContentType="application/vnd.openxmlformats-officedocument.drawingml.diagramColors+xml"/>
  <Override PartName="/ppt/diagrams/drawing55.xml" ContentType="application/vnd.ms-office.drawingml.diagramDrawing+xml"/>
  <Override PartName="/ppt/diagrams/data56.xml" ContentType="application/vnd.openxmlformats-officedocument.drawingml.diagramData+xml"/>
  <Override PartName="/ppt/diagrams/layout56.xml" ContentType="application/vnd.openxmlformats-officedocument.drawingml.diagramLayout+xml"/>
  <Override PartName="/ppt/diagrams/quickStyle56.xml" ContentType="application/vnd.openxmlformats-officedocument.drawingml.diagramStyle+xml"/>
  <Override PartName="/ppt/diagrams/colors56.xml" ContentType="application/vnd.openxmlformats-officedocument.drawingml.diagramColors+xml"/>
  <Override PartName="/ppt/diagrams/drawing56.xml" ContentType="application/vnd.ms-office.drawingml.diagramDrawing+xml"/>
  <Override PartName="/ppt/diagrams/data57.xml" ContentType="application/vnd.openxmlformats-officedocument.drawingml.diagramData+xml"/>
  <Override PartName="/ppt/diagrams/layout57.xml" ContentType="application/vnd.openxmlformats-officedocument.drawingml.diagramLayout+xml"/>
  <Override PartName="/ppt/diagrams/quickStyle57.xml" ContentType="application/vnd.openxmlformats-officedocument.drawingml.diagramStyle+xml"/>
  <Override PartName="/ppt/diagrams/colors57.xml" ContentType="application/vnd.openxmlformats-officedocument.drawingml.diagramColors+xml"/>
  <Override PartName="/ppt/diagrams/drawing57.xml" ContentType="application/vnd.ms-office.drawingml.diagramDrawing+xml"/>
  <Override PartName="/ppt/diagrams/data58.xml" ContentType="application/vnd.openxmlformats-officedocument.drawingml.diagramData+xml"/>
  <Override PartName="/ppt/diagrams/layout58.xml" ContentType="application/vnd.openxmlformats-officedocument.drawingml.diagramLayout+xml"/>
  <Override PartName="/ppt/diagrams/quickStyle58.xml" ContentType="application/vnd.openxmlformats-officedocument.drawingml.diagramStyle+xml"/>
  <Override PartName="/ppt/diagrams/colors58.xml" ContentType="application/vnd.openxmlformats-officedocument.drawingml.diagramColors+xml"/>
  <Override PartName="/ppt/diagrams/drawing58.xml" ContentType="application/vnd.ms-office.drawingml.diagramDrawing+xml"/>
  <Override PartName="/ppt/diagrams/data59.xml" ContentType="application/vnd.openxmlformats-officedocument.drawingml.diagramData+xml"/>
  <Override PartName="/ppt/diagrams/layout59.xml" ContentType="application/vnd.openxmlformats-officedocument.drawingml.diagramLayout+xml"/>
  <Override PartName="/ppt/diagrams/quickStyle59.xml" ContentType="application/vnd.openxmlformats-officedocument.drawingml.diagramStyle+xml"/>
  <Override PartName="/ppt/diagrams/colors59.xml" ContentType="application/vnd.openxmlformats-officedocument.drawingml.diagramColors+xml"/>
  <Override PartName="/ppt/diagrams/drawing59.xml" ContentType="application/vnd.ms-office.drawingml.diagramDrawing+xml"/>
  <Override PartName="/ppt/diagrams/data60.xml" ContentType="application/vnd.openxmlformats-officedocument.drawingml.diagramData+xml"/>
  <Override PartName="/ppt/diagrams/layout60.xml" ContentType="application/vnd.openxmlformats-officedocument.drawingml.diagramLayout+xml"/>
  <Override PartName="/ppt/diagrams/quickStyle60.xml" ContentType="application/vnd.openxmlformats-officedocument.drawingml.diagramStyle+xml"/>
  <Override PartName="/ppt/diagrams/colors60.xml" ContentType="application/vnd.openxmlformats-officedocument.drawingml.diagramColors+xml"/>
  <Override PartName="/ppt/diagrams/drawing60.xml" ContentType="application/vnd.ms-office.drawingml.diagramDrawing+xml"/>
  <Override PartName="/ppt/diagrams/data61.xml" ContentType="application/vnd.openxmlformats-officedocument.drawingml.diagramData+xml"/>
  <Override PartName="/ppt/diagrams/layout61.xml" ContentType="application/vnd.openxmlformats-officedocument.drawingml.diagramLayout+xml"/>
  <Override PartName="/ppt/diagrams/quickStyle61.xml" ContentType="application/vnd.openxmlformats-officedocument.drawingml.diagramStyle+xml"/>
  <Override PartName="/ppt/diagrams/colors61.xml" ContentType="application/vnd.openxmlformats-officedocument.drawingml.diagramColors+xml"/>
  <Override PartName="/ppt/diagrams/drawing61.xml" ContentType="application/vnd.ms-office.drawingml.diagramDrawing+xml"/>
  <Override PartName="/ppt/diagrams/data62.xml" ContentType="application/vnd.openxmlformats-officedocument.drawingml.diagramData+xml"/>
  <Override PartName="/ppt/diagrams/layout62.xml" ContentType="application/vnd.openxmlformats-officedocument.drawingml.diagramLayout+xml"/>
  <Override PartName="/ppt/diagrams/quickStyle62.xml" ContentType="application/vnd.openxmlformats-officedocument.drawingml.diagramStyle+xml"/>
  <Override PartName="/ppt/diagrams/colors62.xml" ContentType="application/vnd.openxmlformats-officedocument.drawingml.diagramColors+xml"/>
  <Override PartName="/ppt/diagrams/drawing62.xml" ContentType="application/vnd.ms-office.drawingml.diagramDrawing+xml"/>
  <Override PartName="/ppt/diagrams/data63.xml" ContentType="application/vnd.openxmlformats-officedocument.drawingml.diagramData+xml"/>
  <Override PartName="/ppt/diagrams/layout63.xml" ContentType="application/vnd.openxmlformats-officedocument.drawingml.diagramLayout+xml"/>
  <Override PartName="/ppt/diagrams/quickStyle63.xml" ContentType="application/vnd.openxmlformats-officedocument.drawingml.diagramStyle+xml"/>
  <Override PartName="/ppt/diagrams/colors63.xml" ContentType="application/vnd.openxmlformats-officedocument.drawingml.diagramColors+xml"/>
  <Override PartName="/ppt/diagrams/drawing63.xml" ContentType="application/vnd.ms-office.drawingml.diagramDrawing+xml"/>
  <Override PartName="/ppt/diagrams/data64.xml" ContentType="application/vnd.openxmlformats-officedocument.drawingml.diagramData+xml"/>
  <Override PartName="/ppt/diagrams/layout64.xml" ContentType="application/vnd.openxmlformats-officedocument.drawingml.diagramLayout+xml"/>
  <Override PartName="/ppt/diagrams/quickStyle64.xml" ContentType="application/vnd.openxmlformats-officedocument.drawingml.diagramStyle+xml"/>
  <Override PartName="/ppt/diagrams/colors64.xml" ContentType="application/vnd.openxmlformats-officedocument.drawingml.diagramColors+xml"/>
  <Override PartName="/ppt/diagrams/drawing64.xml" ContentType="application/vnd.ms-office.drawingml.diagramDrawing+xml"/>
  <Override PartName="/ppt/diagrams/data65.xml" ContentType="application/vnd.openxmlformats-officedocument.drawingml.diagramData+xml"/>
  <Override PartName="/ppt/diagrams/layout65.xml" ContentType="application/vnd.openxmlformats-officedocument.drawingml.diagramLayout+xml"/>
  <Override PartName="/ppt/diagrams/quickStyle65.xml" ContentType="application/vnd.openxmlformats-officedocument.drawingml.diagramStyle+xml"/>
  <Override PartName="/ppt/diagrams/colors65.xml" ContentType="application/vnd.openxmlformats-officedocument.drawingml.diagramColors+xml"/>
  <Override PartName="/ppt/diagrams/drawing65.xml" ContentType="application/vnd.ms-office.drawingml.diagramDrawing+xml"/>
  <Override PartName="/ppt/diagrams/data66.xml" ContentType="application/vnd.openxmlformats-officedocument.drawingml.diagramData+xml"/>
  <Override PartName="/ppt/diagrams/layout66.xml" ContentType="application/vnd.openxmlformats-officedocument.drawingml.diagramLayout+xml"/>
  <Override PartName="/ppt/diagrams/quickStyle66.xml" ContentType="application/vnd.openxmlformats-officedocument.drawingml.diagramStyle+xml"/>
  <Override PartName="/ppt/diagrams/colors66.xml" ContentType="application/vnd.openxmlformats-officedocument.drawingml.diagramColors+xml"/>
  <Override PartName="/ppt/diagrams/drawing66.xml" ContentType="application/vnd.ms-office.drawingml.diagramDrawing+xml"/>
  <Override PartName="/ppt/diagrams/data67.xml" ContentType="application/vnd.openxmlformats-officedocument.drawingml.diagramData+xml"/>
  <Override PartName="/ppt/diagrams/layout67.xml" ContentType="application/vnd.openxmlformats-officedocument.drawingml.diagramLayout+xml"/>
  <Override PartName="/ppt/diagrams/quickStyle67.xml" ContentType="application/vnd.openxmlformats-officedocument.drawingml.diagramStyle+xml"/>
  <Override PartName="/ppt/diagrams/colors67.xml" ContentType="application/vnd.openxmlformats-officedocument.drawingml.diagramColors+xml"/>
  <Override PartName="/ppt/diagrams/drawing67.xml" ContentType="application/vnd.ms-office.drawingml.diagramDrawing+xml"/>
  <Override PartName="/ppt/diagrams/data68.xml" ContentType="application/vnd.openxmlformats-officedocument.drawingml.diagramData+xml"/>
  <Override PartName="/ppt/diagrams/layout68.xml" ContentType="application/vnd.openxmlformats-officedocument.drawingml.diagramLayout+xml"/>
  <Override PartName="/ppt/diagrams/quickStyle68.xml" ContentType="application/vnd.openxmlformats-officedocument.drawingml.diagramStyle+xml"/>
  <Override PartName="/ppt/diagrams/colors68.xml" ContentType="application/vnd.openxmlformats-officedocument.drawingml.diagramColors+xml"/>
  <Override PartName="/ppt/diagrams/drawing68.xml" ContentType="application/vnd.ms-office.drawingml.diagramDrawing+xml"/>
  <Override PartName="/ppt/diagrams/data69.xml" ContentType="application/vnd.openxmlformats-officedocument.drawingml.diagramData+xml"/>
  <Override PartName="/ppt/diagrams/layout69.xml" ContentType="application/vnd.openxmlformats-officedocument.drawingml.diagramLayout+xml"/>
  <Override PartName="/ppt/diagrams/quickStyle69.xml" ContentType="application/vnd.openxmlformats-officedocument.drawingml.diagramStyle+xml"/>
  <Override PartName="/ppt/diagrams/colors69.xml" ContentType="application/vnd.openxmlformats-officedocument.drawingml.diagramColors+xml"/>
  <Override PartName="/ppt/diagrams/drawing69.xml" ContentType="application/vnd.ms-office.drawingml.diagramDrawing+xml"/>
  <Override PartName="/ppt/diagrams/data70.xml" ContentType="application/vnd.openxmlformats-officedocument.drawingml.diagramData+xml"/>
  <Override PartName="/ppt/diagrams/layout70.xml" ContentType="application/vnd.openxmlformats-officedocument.drawingml.diagramLayout+xml"/>
  <Override PartName="/ppt/diagrams/quickStyle70.xml" ContentType="application/vnd.openxmlformats-officedocument.drawingml.diagramStyle+xml"/>
  <Override PartName="/ppt/diagrams/colors70.xml" ContentType="application/vnd.openxmlformats-officedocument.drawingml.diagramColors+xml"/>
  <Override PartName="/ppt/diagrams/drawing70.xml" ContentType="application/vnd.ms-office.drawingml.diagramDrawing+xml"/>
  <Override PartName="/ppt/diagrams/data71.xml" ContentType="application/vnd.openxmlformats-officedocument.drawingml.diagramData+xml"/>
  <Override PartName="/ppt/diagrams/layout71.xml" ContentType="application/vnd.openxmlformats-officedocument.drawingml.diagramLayout+xml"/>
  <Override PartName="/ppt/diagrams/quickStyle71.xml" ContentType="application/vnd.openxmlformats-officedocument.drawingml.diagramStyle+xml"/>
  <Override PartName="/ppt/diagrams/colors71.xml" ContentType="application/vnd.openxmlformats-officedocument.drawingml.diagramColors+xml"/>
  <Override PartName="/ppt/diagrams/drawing71.xml" ContentType="application/vnd.ms-office.drawingml.diagramDrawing+xml"/>
  <Override PartName="/ppt/diagrams/data72.xml" ContentType="application/vnd.openxmlformats-officedocument.drawingml.diagramData+xml"/>
  <Override PartName="/ppt/diagrams/layout72.xml" ContentType="application/vnd.openxmlformats-officedocument.drawingml.diagramLayout+xml"/>
  <Override PartName="/ppt/diagrams/quickStyle72.xml" ContentType="application/vnd.openxmlformats-officedocument.drawingml.diagramStyle+xml"/>
  <Override PartName="/ppt/diagrams/colors72.xml" ContentType="application/vnd.openxmlformats-officedocument.drawingml.diagramColors+xml"/>
  <Override PartName="/ppt/diagrams/drawing72.xml" ContentType="application/vnd.ms-office.drawingml.diagramDrawing+xml"/>
  <Override PartName="/ppt/diagrams/data73.xml" ContentType="application/vnd.openxmlformats-officedocument.drawingml.diagramData+xml"/>
  <Override PartName="/ppt/diagrams/layout73.xml" ContentType="application/vnd.openxmlformats-officedocument.drawingml.diagramLayout+xml"/>
  <Override PartName="/ppt/diagrams/quickStyle73.xml" ContentType="application/vnd.openxmlformats-officedocument.drawingml.diagramStyle+xml"/>
  <Override PartName="/ppt/diagrams/colors73.xml" ContentType="application/vnd.openxmlformats-officedocument.drawingml.diagramColors+xml"/>
  <Override PartName="/ppt/diagrams/drawing73.xml" ContentType="application/vnd.ms-office.drawingml.diagramDrawing+xml"/>
  <Override PartName="/ppt/diagrams/data74.xml" ContentType="application/vnd.openxmlformats-officedocument.drawingml.diagramData+xml"/>
  <Override PartName="/ppt/diagrams/layout74.xml" ContentType="application/vnd.openxmlformats-officedocument.drawingml.diagramLayout+xml"/>
  <Override PartName="/ppt/diagrams/quickStyle74.xml" ContentType="application/vnd.openxmlformats-officedocument.drawingml.diagramStyle+xml"/>
  <Override PartName="/ppt/diagrams/colors74.xml" ContentType="application/vnd.openxmlformats-officedocument.drawingml.diagramColors+xml"/>
  <Override PartName="/ppt/diagrams/drawing7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8" r:id="rId1"/>
  </p:sldMasterIdLst>
  <p:notesMasterIdLst>
    <p:notesMasterId r:id="rId43"/>
  </p:notesMasterIdLst>
  <p:sldIdLst>
    <p:sldId id="256" r:id="rId2"/>
    <p:sldId id="258" r:id="rId3"/>
    <p:sldId id="462" r:id="rId4"/>
    <p:sldId id="640" r:id="rId5"/>
    <p:sldId id="641" r:id="rId6"/>
    <p:sldId id="643" r:id="rId7"/>
    <p:sldId id="642" r:id="rId8"/>
    <p:sldId id="463" r:id="rId9"/>
    <p:sldId id="466" r:id="rId10"/>
    <p:sldId id="264" r:id="rId11"/>
    <p:sldId id="265" r:id="rId12"/>
    <p:sldId id="266" r:id="rId13"/>
    <p:sldId id="475" r:id="rId14"/>
    <p:sldId id="477" r:id="rId15"/>
    <p:sldId id="515" r:id="rId16"/>
    <p:sldId id="478" r:id="rId17"/>
    <p:sldId id="544" r:id="rId18"/>
    <p:sldId id="537" r:id="rId19"/>
    <p:sldId id="545" r:id="rId20"/>
    <p:sldId id="257" r:id="rId21"/>
    <p:sldId id="546" r:id="rId22"/>
    <p:sldId id="620" r:id="rId23"/>
    <p:sldId id="621" r:id="rId24"/>
    <p:sldId id="622" r:id="rId25"/>
    <p:sldId id="623" r:id="rId26"/>
    <p:sldId id="624" r:id="rId27"/>
    <p:sldId id="635" r:id="rId28"/>
    <p:sldId id="625" r:id="rId29"/>
    <p:sldId id="626" r:id="rId30"/>
    <p:sldId id="627" r:id="rId31"/>
    <p:sldId id="628" r:id="rId32"/>
    <p:sldId id="629" r:id="rId33"/>
    <p:sldId id="630" r:id="rId34"/>
    <p:sldId id="631" r:id="rId35"/>
    <p:sldId id="632" r:id="rId36"/>
    <p:sldId id="637" r:id="rId37"/>
    <p:sldId id="636" r:id="rId38"/>
    <p:sldId id="638" r:id="rId39"/>
    <p:sldId id="639" r:id="rId40"/>
    <p:sldId id="633" r:id="rId41"/>
    <p:sldId id="634" r:id="rId42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Orta Stil 2 - Vurgu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758"/>
    <p:restoredTop sz="86391"/>
  </p:normalViewPr>
  <p:slideViewPr>
    <p:cSldViewPr snapToGrid="0">
      <p:cViewPr varScale="1">
        <p:scale>
          <a:sx n="79" d="100"/>
          <a:sy n="79" d="100"/>
        </p:scale>
        <p:origin x="1368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diagrams/_rels/data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12" Type="http://schemas.openxmlformats.org/officeDocument/2006/relationships/image" Target="../media/image21.svg"/><Relationship Id="rId2" Type="http://schemas.openxmlformats.org/officeDocument/2006/relationships/image" Target="../media/image11.svg"/><Relationship Id="rId1" Type="http://schemas.openxmlformats.org/officeDocument/2006/relationships/image" Target="../media/image7.png"/><Relationship Id="rId6" Type="http://schemas.openxmlformats.org/officeDocument/2006/relationships/image" Target="../media/image15.svg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1.png"/></Relationships>
</file>

<file path=ppt/diagrams/_rels/data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3.svg"/><Relationship Id="rId1" Type="http://schemas.openxmlformats.org/officeDocument/2006/relationships/image" Target="../media/image13.png"/><Relationship Id="rId6" Type="http://schemas.openxmlformats.org/officeDocument/2006/relationships/image" Target="../media/image27.svg"/><Relationship Id="rId5" Type="http://schemas.openxmlformats.org/officeDocument/2006/relationships/image" Target="../media/image15.png"/><Relationship Id="rId4" Type="http://schemas.openxmlformats.org/officeDocument/2006/relationships/image" Target="../media/image25.svg"/></Relationships>
</file>

<file path=ppt/diagrams/_rels/data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8.svg"/><Relationship Id="rId1" Type="http://schemas.openxmlformats.org/officeDocument/2006/relationships/image" Target="../media/image13.png"/><Relationship Id="rId6" Type="http://schemas.openxmlformats.org/officeDocument/2006/relationships/image" Target="../media/image32.svg"/><Relationship Id="rId5" Type="http://schemas.openxmlformats.org/officeDocument/2006/relationships/image" Target="../media/image17.png"/><Relationship Id="rId4" Type="http://schemas.openxmlformats.org/officeDocument/2006/relationships/image" Target="../media/image30.svg"/></Relationships>
</file>

<file path=ppt/diagrams/_rels/data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diagrams/_rels/data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4.svg"/><Relationship Id="rId1" Type="http://schemas.openxmlformats.org/officeDocument/2006/relationships/image" Target="../media/image28.png"/><Relationship Id="rId6" Type="http://schemas.openxmlformats.org/officeDocument/2006/relationships/image" Target="../media/image48.svg"/><Relationship Id="rId5" Type="http://schemas.openxmlformats.org/officeDocument/2006/relationships/image" Target="../media/image30.png"/><Relationship Id="rId4" Type="http://schemas.openxmlformats.org/officeDocument/2006/relationships/image" Target="../media/image46.svg"/></Relationships>
</file>

<file path=ppt/diagrams/_rels/data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12" Type="http://schemas.openxmlformats.org/officeDocument/2006/relationships/image" Target="../media/image63.svg"/><Relationship Id="rId2" Type="http://schemas.openxmlformats.org/officeDocument/2006/relationships/image" Target="../media/image53.svg"/><Relationship Id="rId1" Type="http://schemas.openxmlformats.org/officeDocument/2006/relationships/image" Target="../media/image34.png"/><Relationship Id="rId6" Type="http://schemas.openxmlformats.org/officeDocument/2006/relationships/image" Target="../media/image57.svg"/><Relationship Id="rId11" Type="http://schemas.openxmlformats.org/officeDocument/2006/relationships/image" Target="../media/image39.png"/><Relationship Id="rId5" Type="http://schemas.openxmlformats.org/officeDocument/2006/relationships/image" Target="../media/image36.png"/><Relationship Id="rId10" Type="http://schemas.openxmlformats.org/officeDocument/2006/relationships/image" Target="../media/image61.svg"/><Relationship Id="rId4" Type="http://schemas.openxmlformats.org/officeDocument/2006/relationships/image" Target="../media/image55.svg"/><Relationship Id="rId9" Type="http://schemas.openxmlformats.org/officeDocument/2006/relationships/image" Target="../media/image38.png"/></Relationships>
</file>

<file path=ppt/diagrams/_rels/data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3" Type="http://schemas.openxmlformats.org/officeDocument/2006/relationships/image" Target="../media/image35.png"/><Relationship Id="rId7" Type="http://schemas.openxmlformats.org/officeDocument/2006/relationships/image" Target="../media/image42.png"/><Relationship Id="rId2" Type="http://schemas.openxmlformats.org/officeDocument/2006/relationships/image" Target="../media/image65.svg"/><Relationship Id="rId1" Type="http://schemas.openxmlformats.org/officeDocument/2006/relationships/image" Target="../media/image40.png"/><Relationship Id="rId6" Type="http://schemas.openxmlformats.org/officeDocument/2006/relationships/image" Target="../media/image67.svg"/><Relationship Id="rId5" Type="http://schemas.openxmlformats.org/officeDocument/2006/relationships/image" Target="../media/image41.png"/><Relationship Id="rId10" Type="http://schemas.openxmlformats.org/officeDocument/2006/relationships/image" Target="../media/image71.svg"/><Relationship Id="rId4" Type="http://schemas.openxmlformats.org/officeDocument/2006/relationships/image" Target="../media/image55.svg"/><Relationship Id="rId9" Type="http://schemas.openxmlformats.org/officeDocument/2006/relationships/image" Target="../media/image43.png"/></Relationships>
</file>

<file path=ppt/diagrams/_rels/data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svg"/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2" Type="http://schemas.openxmlformats.org/officeDocument/2006/relationships/image" Target="../media/image73.svg"/><Relationship Id="rId1" Type="http://schemas.openxmlformats.org/officeDocument/2006/relationships/image" Target="../media/image44.png"/><Relationship Id="rId6" Type="http://schemas.openxmlformats.org/officeDocument/2006/relationships/image" Target="../media/image77.svg"/><Relationship Id="rId5" Type="http://schemas.openxmlformats.org/officeDocument/2006/relationships/image" Target="../media/image46.png"/><Relationship Id="rId4" Type="http://schemas.openxmlformats.org/officeDocument/2006/relationships/image" Target="../media/image75.svg"/></Relationships>
</file>

<file path=ppt/diagrams/_rels/data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81.svg"/><Relationship Id="rId1" Type="http://schemas.openxmlformats.org/officeDocument/2006/relationships/image" Target="../media/image48.png"/><Relationship Id="rId4" Type="http://schemas.openxmlformats.org/officeDocument/2006/relationships/image" Target="../media/image83.svg"/></Relationships>
</file>

<file path=ppt/diagrams/_rels/data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svg"/><Relationship Id="rId3" Type="http://schemas.openxmlformats.org/officeDocument/2006/relationships/image" Target="../media/image51.png"/><Relationship Id="rId7" Type="http://schemas.openxmlformats.org/officeDocument/2006/relationships/image" Target="../media/image53.png"/><Relationship Id="rId2" Type="http://schemas.openxmlformats.org/officeDocument/2006/relationships/image" Target="../media/image85.svg"/><Relationship Id="rId1" Type="http://schemas.openxmlformats.org/officeDocument/2006/relationships/image" Target="../media/image50.png"/><Relationship Id="rId6" Type="http://schemas.openxmlformats.org/officeDocument/2006/relationships/image" Target="../media/image89.svg"/><Relationship Id="rId5" Type="http://schemas.openxmlformats.org/officeDocument/2006/relationships/image" Target="../media/image52.png"/><Relationship Id="rId4" Type="http://schemas.openxmlformats.org/officeDocument/2006/relationships/image" Target="../media/image87.svg"/></Relationships>
</file>

<file path=ppt/diagrams/_rels/data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95.svg"/><Relationship Id="rId1" Type="http://schemas.openxmlformats.org/officeDocument/2006/relationships/image" Target="../media/image55.png"/><Relationship Id="rId4" Type="http://schemas.openxmlformats.org/officeDocument/2006/relationships/image" Target="../media/image97.sv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6.png"/><Relationship Id="rId4" Type="http://schemas.openxmlformats.org/officeDocument/2006/relationships/image" Target="../media/image7.svg"/></Relationships>
</file>

<file path=ppt/diagrams/_rels/data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8.svg"/><Relationship Id="rId1" Type="http://schemas.openxmlformats.org/officeDocument/2006/relationships/image" Target="../media/image13.png"/><Relationship Id="rId4" Type="http://schemas.openxmlformats.org/officeDocument/2006/relationships/image" Target="../media/image103.svg"/></Relationships>
</file>

<file path=ppt/diagrams/_rels/data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svg"/><Relationship Id="rId3" Type="http://schemas.openxmlformats.org/officeDocument/2006/relationships/image" Target="../media/image64.png"/><Relationship Id="rId7" Type="http://schemas.openxmlformats.org/officeDocument/2006/relationships/image" Target="../media/image66.png"/><Relationship Id="rId2" Type="http://schemas.openxmlformats.org/officeDocument/2006/relationships/image" Target="../media/image106.svg"/><Relationship Id="rId1" Type="http://schemas.openxmlformats.org/officeDocument/2006/relationships/image" Target="../media/image63.png"/><Relationship Id="rId6" Type="http://schemas.openxmlformats.org/officeDocument/2006/relationships/image" Target="../media/image110.svg"/><Relationship Id="rId5" Type="http://schemas.openxmlformats.org/officeDocument/2006/relationships/image" Target="../media/image65.png"/><Relationship Id="rId10" Type="http://schemas.openxmlformats.org/officeDocument/2006/relationships/image" Target="../media/image114.svg"/><Relationship Id="rId4" Type="http://schemas.openxmlformats.org/officeDocument/2006/relationships/image" Target="../media/image108.svg"/><Relationship Id="rId9" Type="http://schemas.openxmlformats.org/officeDocument/2006/relationships/image" Target="../media/image67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6.png"/><Relationship Id="rId4" Type="http://schemas.openxmlformats.org/officeDocument/2006/relationships/image" Target="../media/image7.svg"/></Relationships>
</file>

<file path=ppt/diagrams/_rels/drawing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svg"/><Relationship Id="rId3" Type="http://schemas.openxmlformats.org/officeDocument/2006/relationships/image" Target="../media/image64.png"/><Relationship Id="rId7" Type="http://schemas.openxmlformats.org/officeDocument/2006/relationships/image" Target="../media/image66.png"/><Relationship Id="rId2" Type="http://schemas.openxmlformats.org/officeDocument/2006/relationships/image" Target="../media/image106.svg"/><Relationship Id="rId1" Type="http://schemas.openxmlformats.org/officeDocument/2006/relationships/image" Target="../media/image63.png"/><Relationship Id="rId6" Type="http://schemas.openxmlformats.org/officeDocument/2006/relationships/image" Target="../media/image110.svg"/><Relationship Id="rId5" Type="http://schemas.openxmlformats.org/officeDocument/2006/relationships/image" Target="../media/image65.png"/><Relationship Id="rId10" Type="http://schemas.openxmlformats.org/officeDocument/2006/relationships/image" Target="../media/image114.svg"/><Relationship Id="rId4" Type="http://schemas.openxmlformats.org/officeDocument/2006/relationships/image" Target="../media/image108.svg"/><Relationship Id="rId9" Type="http://schemas.openxmlformats.org/officeDocument/2006/relationships/image" Target="../media/image6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9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5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6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9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E9D627-8541-644C-B657-1A002CCBEDA8}" type="doc">
      <dgm:prSet loTypeId="urn:microsoft.com/office/officeart/2005/8/layout/vList2" loCatId="list" qsTypeId="urn:microsoft.com/office/officeart/2005/8/quickstyle/3d6" qsCatId="3D" csTypeId="urn:microsoft.com/office/officeart/2005/8/colors/colorful2" csCatId="colorful"/>
      <dgm:spPr/>
      <dgm:t>
        <a:bodyPr/>
        <a:lstStyle/>
        <a:p>
          <a:endParaRPr lang="tr-TR"/>
        </a:p>
      </dgm:t>
    </dgm:pt>
    <dgm:pt modelId="{B224EC22-5E23-0B4B-A852-055EE4A50ED0}">
      <dgm:prSet/>
      <dgm:spPr/>
      <dgm:t>
        <a:bodyPr/>
        <a:lstStyle/>
        <a:p>
          <a:r>
            <a:rPr lang="tr-TR" b="0" dirty="0"/>
            <a:t>GÜ, Teknoloji Transfer Ofisi</a:t>
          </a:r>
          <a:endParaRPr lang="tr-TR" dirty="0"/>
        </a:p>
      </dgm:t>
    </dgm:pt>
    <dgm:pt modelId="{559B5455-02F0-E243-B7F5-08C8799F6EC5}" type="parTrans" cxnId="{5961E14A-0EEA-D04C-8859-C515D69D0507}">
      <dgm:prSet/>
      <dgm:spPr/>
      <dgm:t>
        <a:bodyPr/>
        <a:lstStyle/>
        <a:p>
          <a:endParaRPr lang="tr-TR"/>
        </a:p>
      </dgm:t>
    </dgm:pt>
    <dgm:pt modelId="{86A86D37-7BCB-6A49-B1BF-E43B60066443}" type="sibTrans" cxnId="{5961E14A-0EEA-D04C-8859-C515D69D0507}">
      <dgm:prSet/>
      <dgm:spPr/>
      <dgm:t>
        <a:bodyPr/>
        <a:lstStyle/>
        <a:p>
          <a:endParaRPr lang="tr-TR"/>
        </a:p>
      </dgm:t>
    </dgm:pt>
    <dgm:pt modelId="{53D3C6D4-07E7-7640-BAAA-5D0A98D559BE}" type="pres">
      <dgm:prSet presAssocID="{3DE9D627-8541-644C-B657-1A002CCBEDA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B4953FF1-6CB8-F147-A4FD-EF15302A3FC2}" type="pres">
      <dgm:prSet presAssocID="{B224EC22-5E23-0B4B-A852-055EE4A50ED0}" presName="parentText" presStyleLbl="node1" presStyleIdx="0" presStyleCnt="1" custLinFactNeighborY="2118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827F8BD1-4538-734C-A510-9D57089FEEA8}" type="presOf" srcId="{3DE9D627-8541-644C-B657-1A002CCBEDA8}" destId="{53D3C6D4-07E7-7640-BAAA-5D0A98D559BE}" srcOrd="0" destOrd="0" presId="urn:microsoft.com/office/officeart/2005/8/layout/vList2"/>
    <dgm:cxn modelId="{5961E14A-0EEA-D04C-8859-C515D69D0507}" srcId="{3DE9D627-8541-644C-B657-1A002CCBEDA8}" destId="{B224EC22-5E23-0B4B-A852-055EE4A50ED0}" srcOrd="0" destOrd="0" parTransId="{559B5455-02F0-E243-B7F5-08C8799F6EC5}" sibTransId="{86A86D37-7BCB-6A49-B1BF-E43B60066443}"/>
    <dgm:cxn modelId="{8CB49B5A-6597-4B4B-ACE8-0B1BA146C92A}" type="presOf" srcId="{B224EC22-5E23-0B4B-A852-055EE4A50ED0}" destId="{B4953FF1-6CB8-F147-A4FD-EF15302A3FC2}" srcOrd="0" destOrd="0" presId="urn:microsoft.com/office/officeart/2005/8/layout/vList2"/>
    <dgm:cxn modelId="{9C0E77A2-DBDC-C44F-9708-E95A381FADFD}" type="presParOf" srcId="{53D3C6D4-07E7-7640-BAAA-5D0A98D559BE}" destId="{B4953FF1-6CB8-F147-A4FD-EF15302A3FC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D909920-DB87-416F-8638-5097B4CF769D}" type="doc">
      <dgm:prSet loTypeId="urn:microsoft.com/office/officeart/2016/7/layout/LinearBlockProcessNumbered" loCatId="process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F4115D4-987B-4A9F-8941-248A8AD74250}">
      <dgm:prSet/>
      <dgm:spPr/>
      <dgm:t>
        <a:bodyPr/>
        <a:lstStyle/>
        <a:p>
          <a:r>
            <a:rPr lang="tr-TR"/>
            <a:t>Bir soruna çözüm getiren</a:t>
          </a:r>
          <a:endParaRPr lang="en-US"/>
        </a:p>
      </dgm:t>
    </dgm:pt>
    <dgm:pt modelId="{5EA0290F-845C-45B3-A050-0C92362E20E9}" type="parTrans" cxnId="{508D3B31-072B-4174-AB60-ED8EFD33870E}">
      <dgm:prSet/>
      <dgm:spPr/>
      <dgm:t>
        <a:bodyPr/>
        <a:lstStyle/>
        <a:p>
          <a:endParaRPr lang="en-US"/>
        </a:p>
      </dgm:t>
    </dgm:pt>
    <dgm:pt modelId="{4FEC1F45-76B3-43D4-A82B-A26E33EBA592}" type="sibTrans" cxnId="{508D3B31-072B-4174-AB60-ED8EFD33870E}">
      <dgm:prSet phldrT="01" phldr="0"/>
      <dgm:spPr/>
      <dgm:t>
        <a:bodyPr/>
        <a:lstStyle/>
        <a:p>
          <a:r>
            <a:rPr lang="en-US"/>
            <a:t>01</a:t>
          </a:r>
        </a:p>
      </dgm:t>
    </dgm:pt>
    <dgm:pt modelId="{06B7AB99-B58E-4F66-B61F-483CFC0BAA46}">
      <dgm:prSet/>
      <dgm:spPr/>
      <dgm:t>
        <a:bodyPr/>
        <a:lstStyle/>
        <a:p>
          <a:r>
            <a:rPr lang="tr-TR"/>
            <a:t>İyileştirme sağlayan</a:t>
          </a:r>
          <a:endParaRPr lang="en-US"/>
        </a:p>
      </dgm:t>
    </dgm:pt>
    <dgm:pt modelId="{FF771E1E-BCD3-4B0C-8C92-7690903AC89C}" type="parTrans" cxnId="{B658BB61-AF87-47CF-B7DD-745260D6C83C}">
      <dgm:prSet/>
      <dgm:spPr/>
      <dgm:t>
        <a:bodyPr/>
        <a:lstStyle/>
        <a:p>
          <a:endParaRPr lang="en-US"/>
        </a:p>
      </dgm:t>
    </dgm:pt>
    <dgm:pt modelId="{FFF92D6C-1330-4CBE-94DC-5FF77538F598}" type="sibTrans" cxnId="{B658BB61-AF87-47CF-B7DD-745260D6C83C}">
      <dgm:prSet phldrT="02" phldr="0"/>
      <dgm:spPr/>
      <dgm:t>
        <a:bodyPr/>
        <a:lstStyle/>
        <a:p>
          <a:r>
            <a:rPr lang="en-US"/>
            <a:t>02</a:t>
          </a:r>
        </a:p>
      </dgm:t>
    </dgm:pt>
    <dgm:pt modelId="{E00F8882-1C9C-474B-8656-71C556989A4D}">
      <dgm:prSet/>
      <dgm:spPr/>
      <dgm:t>
        <a:bodyPr/>
        <a:lstStyle/>
        <a:p>
          <a:r>
            <a:rPr lang="tr-TR"/>
            <a:t>Yeni bir ürün/hizmet sağlayan</a:t>
          </a:r>
          <a:endParaRPr lang="en-US"/>
        </a:p>
      </dgm:t>
    </dgm:pt>
    <dgm:pt modelId="{89F0E439-4CBF-47F3-9CBA-5EE8E0A161F9}" type="parTrans" cxnId="{75B9137A-382C-4DD7-BF02-C6C2770708B7}">
      <dgm:prSet/>
      <dgm:spPr/>
      <dgm:t>
        <a:bodyPr/>
        <a:lstStyle/>
        <a:p>
          <a:endParaRPr lang="en-US"/>
        </a:p>
      </dgm:t>
    </dgm:pt>
    <dgm:pt modelId="{4CB803D1-7C28-440A-A407-3FA481C47FB9}" type="sibTrans" cxnId="{75B9137A-382C-4DD7-BF02-C6C2770708B7}">
      <dgm:prSet phldrT="03" phldr="0"/>
      <dgm:spPr/>
      <dgm:t>
        <a:bodyPr/>
        <a:lstStyle/>
        <a:p>
          <a:r>
            <a:rPr lang="en-US"/>
            <a:t>03</a:t>
          </a:r>
        </a:p>
      </dgm:t>
    </dgm:pt>
    <dgm:pt modelId="{9C427819-0DD4-476B-B732-1BBF70C83392}">
      <dgm:prSet/>
      <dgm:spPr/>
      <dgm:t>
        <a:bodyPr/>
        <a:lstStyle/>
        <a:p>
          <a:r>
            <a:rPr lang="tr-TR"/>
            <a:t>Değişimi talep eden</a:t>
          </a:r>
          <a:endParaRPr lang="en-US"/>
        </a:p>
      </dgm:t>
    </dgm:pt>
    <dgm:pt modelId="{5AB72EF1-DF5C-4897-9D33-19050E872D03}" type="parTrans" cxnId="{6BC01D66-74BC-4C72-A730-7FCA4ABCCC5A}">
      <dgm:prSet/>
      <dgm:spPr/>
      <dgm:t>
        <a:bodyPr/>
        <a:lstStyle/>
        <a:p>
          <a:endParaRPr lang="en-US"/>
        </a:p>
      </dgm:t>
    </dgm:pt>
    <dgm:pt modelId="{5A37177A-E440-4689-B3CA-3E75A6D9143A}" type="sibTrans" cxnId="{6BC01D66-74BC-4C72-A730-7FCA4ABCCC5A}">
      <dgm:prSet phldrT="04" phldr="0"/>
      <dgm:spPr/>
      <dgm:t>
        <a:bodyPr/>
        <a:lstStyle/>
        <a:p>
          <a:r>
            <a:rPr lang="en-US"/>
            <a:t>04</a:t>
          </a:r>
        </a:p>
      </dgm:t>
    </dgm:pt>
    <dgm:pt modelId="{FD360061-FBE2-40E6-9A47-0A07F9E932B7}">
      <dgm:prSet/>
      <dgm:spPr/>
      <dgm:t>
        <a:bodyPr/>
        <a:lstStyle/>
        <a:p>
          <a:r>
            <a:rPr lang="tr-TR" dirty="0"/>
            <a:t>Yenilikçi yönü olan</a:t>
          </a:r>
          <a:endParaRPr lang="en-US" dirty="0"/>
        </a:p>
      </dgm:t>
    </dgm:pt>
    <dgm:pt modelId="{725CF3EC-1CE6-400E-A4C5-DA8EFFEFADA7}" type="parTrans" cxnId="{ABDB24F4-C676-4859-926E-412623473CBD}">
      <dgm:prSet/>
      <dgm:spPr/>
      <dgm:t>
        <a:bodyPr/>
        <a:lstStyle/>
        <a:p>
          <a:endParaRPr lang="en-US"/>
        </a:p>
      </dgm:t>
    </dgm:pt>
    <dgm:pt modelId="{694C573E-BACB-4CC0-B6F1-48CAB1C0430C}" type="sibTrans" cxnId="{ABDB24F4-C676-4859-926E-412623473CBD}">
      <dgm:prSet phldrT="05" phldr="0"/>
      <dgm:spPr/>
      <dgm:t>
        <a:bodyPr/>
        <a:lstStyle/>
        <a:p>
          <a:r>
            <a:rPr lang="en-US"/>
            <a:t>05</a:t>
          </a:r>
        </a:p>
      </dgm:t>
    </dgm:pt>
    <dgm:pt modelId="{A8A479BA-D407-974A-997D-4F2AFEF05FD7}" type="pres">
      <dgm:prSet presAssocID="{6D909920-DB87-416F-8638-5097B4CF769D}" presName="Name0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96EE4719-FE31-BA4C-A830-1A1C4657BD58}" type="pres">
      <dgm:prSet presAssocID="{3F4115D4-987B-4A9F-8941-248A8AD74250}" presName="compositeNode" presStyleCnt="0">
        <dgm:presLayoutVars>
          <dgm:bulletEnabled val="1"/>
        </dgm:presLayoutVars>
      </dgm:prSet>
      <dgm:spPr/>
    </dgm:pt>
    <dgm:pt modelId="{73033A13-195F-4F4A-B382-EC4C9DF551A4}" type="pres">
      <dgm:prSet presAssocID="{3F4115D4-987B-4A9F-8941-248A8AD74250}" presName="bgRect" presStyleLbl="alignNode1" presStyleIdx="0" presStyleCnt="5"/>
      <dgm:spPr/>
      <dgm:t>
        <a:bodyPr/>
        <a:lstStyle/>
        <a:p>
          <a:endParaRPr lang="tr-TR"/>
        </a:p>
      </dgm:t>
    </dgm:pt>
    <dgm:pt modelId="{7F1B30D7-7109-F249-AEEB-D9E93CC57412}" type="pres">
      <dgm:prSet presAssocID="{4FEC1F45-76B3-43D4-A82B-A26E33EBA592}" presName="sibTransNodeRect" presStyleLbl="align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1FC69067-5989-8D41-8F5C-39658E7A0A82}" type="pres">
      <dgm:prSet presAssocID="{3F4115D4-987B-4A9F-8941-248A8AD74250}" presName="nodeRect" presStyleLbl="alignNode1" presStyleIdx="0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DA801BC-7C8A-9C40-8198-C47E6E0B6A85}" type="pres">
      <dgm:prSet presAssocID="{4FEC1F45-76B3-43D4-A82B-A26E33EBA592}" presName="sibTrans" presStyleCnt="0"/>
      <dgm:spPr/>
    </dgm:pt>
    <dgm:pt modelId="{B2D882FC-CDF6-D342-9398-6A8A58C92B25}" type="pres">
      <dgm:prSet presAssocID="{06B7AB99-B58E-4F66-B61F-483CFC0BAA46}" presName="compositeNode" presStyleCnt="0">
        <dgm:presLayoutVars>
          <dgm:bulletEnabled val="1"/>
        </dgm:presLayoutVars>
      </dgm:prSet>
      <dgm:spPr/>
    </dgm:pt>
    <dgm:pt modelId="{6D77B652-3DE3-F148-B5CC-939DDA14AF37}" type="pres">
      <dgm:prSet presAssocID="{06B7AB99-B58E-4F66-B61F-483CFC0BAA46}" presName="bgRect" presStyleLbl="alignNode1" presStyleIdx="1" presStyleCnt="5"/>
      <dgm:spPr/>
      <dgm:t>
        <a:bodyPr/>
        <a:lstStyle/>
        <a:p>
          <a:endParaRPr lang="tr-TR"/>
        </a:p>
      </dgm:t>
    </dgm:pt>
    <dgm:pt modelId="{1D2147C1-A6E4-1040-9274-593519543003}" type="pres">
      <dgm:prSet presAssocID="{FFF92D6C-1330-4CBE-94DC-5FF77538F598}" presName="sibTransNodeRect" presStyleLbl="align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E75F53C-5BBA-9B41-A9B8-C30D73AB9A26}" type="pres">
      <dgm:prSet presAssocID="{06B7AB99-B58E-4F66-B61F-483CFC0BAA46}" presName="nodeRect" presStyleLbl="alignNode1" presStyleIdx="1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E27292FC-BA04-E244-B89A-55252536371B}" type="pres">
      <dgm:prSet presAssocID="{FFF92D6C-1330-4CBE-94DC-5FF77538F598}" presName="sibTrans" presStyleCnt="0"/>
      <dgm:spPr/>
    </dgm:pt>
    <dgm:pt modelId="{D0901861-D4AD-9F43-959D-4F67658A76C1}" type="pres">
      <dgm:prSet presAssocID="{E00F8882-1C9C-474B-8656-71C556989A4D}" presName="compositeNode" presStyleCnt="0">
        <dgm:presLayoutVars>
          <dgm:bulletEnabled val="1"/>
        </dgm:presLayoutVars>
      </dgm:prSet>
      <dgm:spPr/>
    </dgm:pt>
    <dgm:pt modelId="{96E5C948-EF22-8242-89E7-1F3DA0D1EBB2}" type="pres">
      <dgm:prSet presAssocID="{E00F8882-1C9C-474B-8656-71C556989A4D}" presName="bgRect" presStyleLbl="alignNode1" presStyleIdx="2" presStyleCnt="5"/>
      <dgm:spPr/>
      <dgm:t>
        <a:bodyPr/>
        <a:lstStyle/>
        <a:p>
          <a:endParaRPr lang="tr-TR"/>
        </a:p>
      </dgm:t>
    </dgm:pt>
    <dgm:pt modelId="{D28B4CCD-9EDB-8348-99C7-D0E2B9C9DCC9}" type="pres">
      <dgm:prSet presAssocID="{4CB803D1-7C28-440A-A407-3FA481C47FB9}" presName="sibTransNodeRect" presStyleLbl="align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603F1BD-8B76-0348-B712-C568DADC8F79}" type="pres">
      <dgm:prSet presAssocID="{E00F8882-1C9C-474B-8656-71C556989A4D}" presName="nodeRect" presStyleLbl="alignNode1" presStyleIdx="2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0CDED09-3FF5-0F42-A83F-A5594E46F82E}" type="pres">
      <dgm:prSet presAssocID="{4CB803D1-7C28-440A-A407-3FA481C47FB9}" presName="sibTrans" presStyleCnt="0"/>
      <dgm:spPr/>
    </dgm:pt>
    <dgm:pt modelId="{B88BE4E0-6C16-364A-8F33-709F367F6E37}" type="pres">
      <dgm:prSet presAssocID="{9C427819-0DD4-476B-B732-1BBF70C83392}" presName="compositeNode" presStyleCnt="0">
        <dgm:presLayoutVars>
          <dgm:bulletEnabled val="1"/>
        </dgm:presLayoutVars>
      </dgm:prSet>
      <dgm:spPr/>
    </dgm:pt>
    <dgm:pt modelId="{FC9A98FE-A96C-6D4B-82D4-7CDD2B05DA10}" type="pres">
      <dgm:prSet presAssocID="{9C427819-0DD4-476B-B732-1BBF70C83392}" presName="bgRect" presStyleLbl="alignNode1" presStyleIdx="3" presStyleCnt="5"/>
      <dgm:spPr/>
      <dgm:t>
        <a:bodyPr/>
        <a:lstStyle/>
        <a:p>
          <a:endParaRPr lang="tr-TR"/>
        </a:p>
      </dgm:t>
    </dgm:pt>
    <dgm:pt modelId="{008A7FED-C527-8640-9145-7D29F360C1C4}" type="pres">
      <dgm:prSet presAssocID="{5A37177A-E440-4689-B3CA-3E75A6D9143A}" presName="sibTransNodeRect" presStyleLbl="align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33E63A00-04D8-774F-B222-E282AE72A779}" type="pres">
      <dgm:prSet presAssocID="{9C427819-0DD4-476B-B732-1BBF70C83392}" presName="nodeRect" presStyleLbl="alignNode1" presStyleIdx="3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0884F0D-1A3D-894E-8741-59440A9B384D}" type="pres">
      <dgm:prSet presAssocID="{5A37177A-E440-4689-B3CA-3E75A6D9143A}" presName="sibTrans" presStyleCnt="0"/>
      <dgm:spPr/>
    </dgm:pt>
    <dgm:pt modelId="{25409845-825C-E84D-9D21-1ACE7D5BD17A}" type="pres">
      <dgm:prSet presAssocID="{FD360061-FBE2-40E6-9A47-0A07F9E932B7}" presName="compositeNode" presStyleCnt="0">
        <dgm:presLayoutVars>
          <dgm:bulletEnabled val="1"/>
        </dgm:presLayoutVars>
      </dgm:prSet>
      <dgm:spPr/>
    </dgm:pt>
    <dgm:pt modelId="{81308C41-5D7A-FD4A-A70C-173BC1917672}" type="pres">
      <dgm:prSet presAssocID="{FD360061-FBE2-40E6-9A47-0A07F9E932B7}" presName="bgRect" presStyleLbl="alignNode1" presStyleIdx="4" presStyleCnt="5"/>
      <dgm:spPr/>
      <dgm:t>
        <a:bodyPr/>
        <a:lstStyle/>
        <a:p>
          <a:endParaRPr lang="tr-TR"/>
        </a:p>
      </dgm:t>
    </dgm:pt>
    <dgm:pt modelId="{EFB9AF2E-0CDB-D049-BF49-E364E631B647}" type="pres">
      <dgm:prSet presAssocID="{694C573E-BACB-4CC0-B6F1-48CAB1C0430C}" presName="sibTransNodeRect" presStyleLbl="align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1A7BA33E-B359-6C42-935D-9D3B1EFF0BC1}" type="pres">
      <dgm:prSet presAssocID="{FD360061-FBE2-40E6-9A47-0A07F9E932B7}" presName="nodeRect" presStyleLbl="alignNode1" presStyleIdx="4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B658BB61-AF87-47CF-B7DD-745260D6C83C}" srcId="{6D909920-DB87-416F-8638-5097B4CF769D}" destId="{06B7AB99-B58E-4F66-B61F-483CFC0BAA46}" srcOrd="1" destOrd="0" parTransId="{FF771E1E-BCD3-4B0C-8C92-7690903AC89C}" sibTransId="{FFF92D6C-1330-4CBE-94DC-5FF77538F598}"/>
    <dgm:cxn modelId="{CEA3D808-6B7F-8440-BBF1-8F89FCF9FCEE}" type="presOf" srcId="{4CB803D1-7C28-440A-A407-3FA481C47FB9}" destId="{D28B4CCD-9EDB-8348-99C7-D0E2B9C9DCC9}" srcOrd="0" destOrd="0" presId="urn:microsoft.com/office/officeart/2016/7/layout/LinearBlockProcessNumbered"/>
    <dgm:cxn modelId="{6B76CA63-9CC3-934E-989F-35C6FA6FC356}" type="presOf" srcId="{6D909920-DB87-416F-8638-5097B4CF769D}" destId="{A8A479BA-D407-974A-997D-4F2AFEF05FD7}" srcOrd="0" destOrd="0" presId="urn:microsoft.com/office/officeart/2016/7/layout/LinearBlockProcessNumbered"/>
    <dgm:cxn modelId="{ABDB24F4-C676-4859-926E-412623473CBD}" srcId="{6D909920-DB87-416F-8638-5097B4CF769D}" destId="{FD360061-FBE2-40E6-9A47-0A07F9E932B7}" srcOrd="4" destOrd="0" parTransId="{725CF3EC-1CE6-400E-A4C5-DA8EFFEFADA7}" sibTransId="{694C573E-BACB-4CC0-B6F1-48CAB1C0430C}"/>
    <dgm:cxn modelId="{F4544AB7-B608-6442-88D8-B2077097A416}" type="presOf" srcId="{3F4115D4-987B-4A9F-8941-248A8AD74250}" destId="{1FC69067-5989-8D41-8F5C-39658E7A0A82}" srcOrd="1" destOrd="0" presId="urn:microsoft.com/office/officeart/2016/7/layout/LinearBlockProcessNumbered"/>
    <dgm:cxn modelId="{8D35971C-603F-3740-96ED-605A2B281454}" type="presOf" srcId="{4FEC1F45-76B3-43D4-A82B-A26E33EBA592}" destId="{7F1B30D7-7109-F249-AEEB-D9E93CC57412}" srcOrd="0" destOrd="0" presId="urn:microsoft.com/office/officeart/2016/7/layout/LinearBlockProcessNumbered"/>
    <dgm:cxn modelId="{E25CA5D5-8C05-254C-9852-9529D3E62762}" type="presOf" srcId="{3F4115D4-987B-4A9F-8941-248A8AD74250}" destId="{73033A13-195F-4F4A-B382-EC4C9DF551A4}" srcOrd="0" destOrd="0" presId="urn:microsoft.com/office/officeart/2016/7/layout/LinearBlockProcessNumbered"/>
    <dgm:cxn modelId="{164784B4-34E8-8A4E-9605-0004097316E5}" type="presOf" srcId="{FFF92D6C-1330-4CBE-94DC-5FF77538F598}" destId="{1D2147C1-A6E4-1040-9274-593519543003}" srcOrd="0" destOrd="0" presId="urn:microsoft.com/office/officeart/2016/7/layout/LinearBlockProcessNumbered"/>
    <dgm:cxn modelId="{6BC01D66-74BC-4C72-A730-7FCA4ABCCC5A}" srcId="{6D909920-DB87-416F-8638-5097B4CF769D}" destId="{9C427819-0DD4-476B-B732-1BBF70C83392}" srcOrd="3" destOrd="0" parTransId="{5AB72EF1-DF5C-4897-9D33-19050E872D03}" sibTransId="{5A37177A-E440-4689-B3CA-3E75A6D9143A}"/>
    <dgm:cxn modelId="{2B5CF626-3DF1-0544-BC4B-75F779BA6EE4}" type="presOf" srcId="{694C573E-BACB-4CC0-B6F1-48CAB1C0430C}" destId="{EFB9AF2E-0CDB-D049-BF49-E364E631B647}" srcOrd="0" destOrd="0" presId="urn:microsoft.com/office/officeart/2016/7/layout/LinearBlockProcessNumbered"/>
    <dgm:cxn modelId="{D5DD7F17-9392-E04E-9365-8CBB3C3D3AAF}" type="presOf" srcId="{06B7AB99-B58E-4F66-B61F-483CFC0BAA46}" destId="{5E75F53C-5BBA-9B41-A9B8-C30D73AB9A26}" srcOrd="1" destOrd="0" presId="urn:microsoft.com/office/officeart/2016/7/layout/LinearBlockProcessNumbered"/>
    <dgm:cxn modelId="{75B9137A-382C-4DD7-BF02-C6C2770708B7}" srcId="{6D909920-DB87-416F-8638-5097B4CF769D}" destId="{E00F8882-1C9C-474B-8656-71C556989A4D}" srcOrd="2" destOrd="0" parTransId="{89F0E439-4CBF-47F3-9CBA-5EE8E0A161F9}" sibTransId="{4CB803D1-7C28-440A-A407-3FA481C47FB9}"/>
    <dgm:cxn modelId="{B104688B-05D7-B542-8917-CBBC4E1EFC7C}" type="presOf" srcId="{E00F8882-1C9C-474B-8656-71C556989A4D}" destId="{5603F1BD-8B76-0348-B712-C568DADC8F79}" srcOrd="1" destOrd="0" presId="urn:microsoft.com/office/officeart/2016/7/layout/LinearBlockProcessNumbered"/>
    <dgm:cxn modelId="{6CAAF6A6-0100-634D-B6E3-47B7098126DC}" type="presOf" srcId="{5A37177A-E440-4689-B3CA-3E75A6D9143A}" destId="{008A7FED-C527-8640-9145-7D29F360C1C4}" srcOrd="0" destOrd="0" presId="urn:microsoft.com/office/officeart/2016/7/layout/LinearBlockProcessNumbered"/>
    <dgm:cxn modelId="{508D3B31-072B-4174-AB60-ED8EFD33870E}" srcId="{6D909920-DB87-416F-8638-5097B4CF769D}" destId="{3F4115D4-987B-4A9F-8941-248A8AD74250}" srcOrd="0" destOrd="0" parTransId="{5EA0290F-845C-45B3-A050-0C92362E20E9}" sibTransId="{4FEC1F45-76B3-43D4-A82B-A26E33EBA592}"/>
    <dgm:cxn modelId="{BD5B3680-872B-CC45-8589-FB242A9C876E}" type="presOf" srcId="{06B7AB99-B58E-4F66-B61F-483CFC0BAA46}" destId="{6D77B652-3DE3-F148-B5CC-939DDA14AF37}" srcOrd="0" destOrd="0" presId="urn:microsoft.com/office/officeart/2016/7/layout/LinearBlockProcessNumbered"/>
    <dgm:cxn modelId="{3E5D5F2E-E9AA-3348-9111-2B0898920D74}" type="presOf" srcId="{9C427819-0DD4-476B-B732-1BBF70C83392}" destId="{33E63A00-04D8-774F-B222-E282AE72A779}" srcOrd="1" destOrd="0" presId="urn:microsoft.com/office/officeart/2016/7/layout/LinearBlockProcessNumbered"/>
    <dgm:cxn modelId="{8089D29F-1CF4-3040-A46C-EC8DE99F9E62}" type="presOf" srcId="{E00F8882-1C9C-474B-8656-71C556989A4D}" destId="{96E5C948-EF22-8242-89E7-1F3DA0D1EBB2}" srcOrd="0" destOrd="0" presId="urn:microsoft.com/office/officeart/2016/7/layout/LinearBlockProcessNumbered"/>
    <dgm:cxn modelId="{047EC615-3437-3D45-8B0E-5C2420D91D08}" type="presOf" srcId="{FD360061-FBE2-40E6-9A47-0A07F9E932B7}" destId="{81308C41-5D7A-FD4A-A70C-173BC1917672}" srcOrd="0" destOrd="0" presId="urn:microsoft.com/office/officeart/2016/7/layout/LinearBlockProcessNumbered"/>
    <dgm:cxn modelId="{A8AF4BCC-6630-D447-AF43-DA3EB6843088}" type="presOf" srcId="{FD360061-FBE2-40E6-9A47-0A07F9E932B7}" destId="{1A7BA33E-B359-6C42-935D-9D3B1EFF0BC1}" srcOrd="1" destOrd="0" presId="urn:microsoft.com/office/officeart/2016/7/layout/LinearBlockProcessNumbered"/>
    <dgm:cxn modelId="{4E934A56-BFB8-5747-8FAF-E900B8286E8E}" type="presOf" srcId="{9C427819-0DD4-476B-B732-1BBF70C83392}" destId="{FC9A98FE-A96C-6D4B-82D4-7CDD2B05DA10}" srcOrd="0" destOrd="0" presId="urn:microsoft.com/office/officeart/2016/7/layout/LinearBlockProcessNumbered"/>
    <dgm:cxn modelId="{76138290-E63D-7B41-9BFD-4B9F1009B999}" type="presParOf" srcId="{A8A479BA-D407-974A-997D-4F2AFEF05FD7}" destId="{96EE4719-FE31-BA4C-A830-1A1C4657BD58}" srcOrd="0" destOrd="0" presId="urn:microsoft.com/office/officeart/2016/7/layout/LinearBlockProcessNumbered"/>
    <dgm:cxn modelId="{24985F6E-9462-4841-BF6C-CEDF118907E9}" type="presParOf" srcId="{96EE4719-FE31-BA4C-A830-1A1C4657BD58}" destId="{73033A13-195F-4F4A-B382-EC4C9DF551A4}" srcOrd="0" destOrd="0" presId="urn:microsoft.com/office/officeart/2016/7/layout/LinearBlockProcessNumbered"/>
    <dgm:cxn modelId="{C72E1E78-F95E-3A44-B0ED-62B886485B9A}" type="presParOf" srcId="{96EE4719-FE31-BA4C-A830-1A1C4657BD58}" destId="{7F1B30D7-7109-F249-AEEB-D9E93CC57412}" srcOrd="1" destOrd="0" presId="urn:microsoft.com/office/officeart/2016/7/layout/LinearBlockProcessNumbered"/>
    <dgm:cxn modelId="{E901DDDC-AA82-584F-A996-877D5CC196B8}" type="presParOf" srcId="{96EE4719-FE31-BA4C-A830-1A1C4657BD58}" destId="{1FC69067-5989-8D41-8F5C-39658E7A0A82}" srcOrd="2" destOrd="0" presId="urn:microsoft.com/office/officeart/2016/7/layout/LinearBlockProcessNumbered"/>
    <dgm:cxn modelId="{0DC2E3DF-7740-3443-BB2E-71465D76418C}" type="presParOf" srcId="{A8A479BA-D407-974A-997D-4F2AFEF05FD7}" destId="{ADA801BC-7C8A-9C40-8198-C47E6E0B6A85}" srcOrd="1" destOrd="0" presId="urn:microsoft.com/office/officeart/2016/7/layout/LinearBlockProcessNumbered"/>
    <dgm:cxn modelId="{B8FD95BD-5757-BE4D-AB23-934A028E5BFC}" type="presParOf" srcId="{A8A479BA-D407-974A-997D-4F2AFEF05FD7}" destId="{B2D882FC-CDF6-D342-9398-6A8A58C92B25}" srcOrd="2" destOrd="0" presId="urn:microsoft.com/office/officeart/2016/7/layout/LinearBlockProcessNumbered"/>
    <dgm:cxn modelId="{8F3A8A53-6C47-7947-8994-B5F41825C836}" type="presParOf" srcId="{B2D882FC-CDF6-D342-9398-6A8A58C92B25}" destId="{6D77B652-3DE3-F148-B5CC-939DDA14AF37}" srcOrd="0" destOrd="0" presId="urn:microsoft.com/office/officeart/2016/7/layout/LinearBlockProcessNumbered"/>
    <dgm:cxn modelId="{33863595-9CE6-C44B-97C5-85EF7B9387BF}" type="presParOf" srcId="{B2D882FC-CDF6-D342-9398-6A8A58C92B25}" destId="{1D2147C1-A6E4-1040-9274-593519543003}" srcOrd="1" destOrd="0" presId="urn:microsoft.com/office/officeart/2016/7/layout/LinearBlockProcessNumbered"/>
    <dgm:cxn modelId="{EABD442B-A89C-D843-B440-2DB3050F901B}" type="presParOf" srcId="{B2D882FC-CDF6-D342-9398-6A8A58C92B25}" destId="{5E75F53C-5BBA-9B41-A9B8-C30D73AB9A26}" srcOrd="2" destOrd="0" presId="urn:microsoft.com/office/officeart/2016/7/layout/LinearBlockProcessNumbered"/>
    <dgm:cxn modelId="{EB22E1EE-2F80-A140-9713-810DC4CC5995}" type="presParOf" srcId="{A8A479BA-D407-974A-997D-4F2AFEF05FD7}" destId="{E27292FC-BA04-E244-B89A-55252536371B}" srcOrd="3" destOrd="0" presId="urn:microsoft.com/office/officeart/2016/7/layout/LinearBlockProcessNumbered"/>
    <dgm:cxn modelId="{401073EA-5339-BF48-A566-E516EE13F406}" type="presParOf" srcId="{A8A479BA-D407-974A-997D-4F2AFEF05FD7}" destId="{D0901861-D4AD-9F43-959D-4F67658A76C1}" srcOrd="4" destOrd="0" presId="urn:microsoft.com/office/officeart/2016/7/layout/LinearBlockProcessNumbered"/>
    <dgm:cxn modelId="{2104D75A-5862-634F-A024-248685161ED2}" type="presParOf" srcId="{D0901861-D4AD-9F43-959D-4F67658A76C1}" destId="{96E5C948-EF22-8242-89E7-1F3DA0D1EBB2}" srcOrd="0" destOrd="0" presId="urn:microsoft.com/office/officeart/2016/7/layout/LinearBlockProcessNumbered"/>
    <dgm:cxn modelId="{B8B98A82-91D2-974D-BD3F-8876C72C9617}" type="presParOf" srcId="{D0901861-D4AD-9F43-959D-4F67658A76C1}" destId="{D28B4CCD-9EDB-8348-99C7-D0E2B9C9DCC9}" srcOrd="1" destOrd="0" presId="urn:microsoft.com/office/officeart/2016/7/layout/LinearBlockProcessNumbered"/>
    <dgm:cxn modelId="{16330D57-0958-AF47-9A01-08E7223A537E}" type="presParOf" srcId="{D0901861-D4AD-9F43-959D-4F67658A76C1}" destId="{5603F1BD-8B76-0348-B712-C568DADC8F79}" srcOrd="2" destOrd="0" presId="urn:microsoft.com/office/officeart/2016/7/layout/LinearBlockProcessNumbered"/>
    <dgm:cxn modelId="{547596BA-9C43-0145-A086-6E42E76E03E3}" type="presParOf" srcId="{A8A479BA-D407-974A-997D-4F2AFEF05FD7}" destId="{A0CDED09-3FF5-0F42-A83F-A5594E46F82E}" srcOrd="5" destOrd="0" presId="urn:microsoft.com/office/officeart/2016/7/layout/LinearBlockProcessNumbered"/>
    <dgm:cxn modelId="{BEA7125E-6D0F-9044-9986-533A52D50D41}" type="presParOf" srcId="{A8A479BA-D407-974A-997D-4F2AFEF05FD7}" destId="{B88BE4E0-6C16-364A-8F33-709F367F6E37}" srcOrd="6" destOrd="0" presId="urn:microsoft.com/office/officeart/2016/7/layout/LinearBlockProcessNumbered"/>
    <dgm:cxn modelId="{03C270A2-DF4B-094F-BD28-0B35C02780C8}" type="presParOf" srcId="{B88BE4E0-6C16-364A-8F33-709F367F6E37}" destId="{FC9A98FE-A96C-6D4B-82D4-7CDD2B05DA10}" srcOrd="0" destOrd="0" presId="urn:microsoft.com/office/officeart/2016/7/layout/LinearBlockProcessNumbered"/>
    <dgm:cxn modelId="{DFD9D4D4-92B1-2D47-B57A-44AA5EE36424}" type="presParOf" srcId="{B88BE4E0-6C16-364A-8F33-709F367F6E37}" destId="{008A7FED-C527-8640-9145-7D29F360C1C4}" srcOrd="1" destOrd="0" presId="urn:microsoft.com/office/officeart/2016/7/layout/LinearBlockProcessNumbered"/>
    <dgm:cxn modelId="{16D896E8-8058-4942-A3E5-163249D8694F}" type="presParOf" srcId="{B88BE4E0-6C16-364A-8F33-709F367F6E37}" destId="{33E63A00-04D8-774F-B222-E282AE72A779}" srcOrd="2" destOrd="0" presId="urn:microsoft.com/office/officeart/2016/7/layout/LinearBlockProcessNumbered"/>
    <dgm:cxn modelId="{C5EA6A36-D6AC-A54C-B1F3-B543554B57A0}" type="presParOf" srcId="{A8A479BA-D407-974A-997D-4F2AFEF05FD7}" destId="{70884F0D-1A3D-894E-8741-59440A9B384D}" srcOrd="7" destOrd="0" presId="urn:microsoft.com/office/officeart/2016/7/layout/LinearBlockProcessNumbered"/>
    <dgm:cxn modelId="{D8F9D894-C748-4E43-869A-35F8BCCCF539}" type="presParOf" srcId="{A8A479BA-D407-974A-997D-4F2AFEF05FD7}" destId="{25409845-825C-E84D-9D21-1ACE7D5BD17A}" srcOrd="8" destOrd="0" presId="urn:microsoft.com/office/officeart/2016/7/layout/LinearBlockProcessNumbered"/>
    <dgm:cxn modelId="{BDA889CD-72BF-8247-A2C0-AC32160FF542}" type="presParOf" srcId="{25409845-825C-E84D-9D21-1ACE7D5BD17A}" destId="{81308C41-5D7A-FD4A-A70C-173BC1917672}" srcOrd="0" destOrd="0" presId="urn:microsoft.com/office/officeart/2016/7/layout/LinearBlockProcessNumbered"/>
    <dgm:cxn modelId="{0B7B1E0C-8D1C-2B40-88DA-CDB928B20F6D}" type="presParOf" srcId="{25409845-825C-E84D-9D21-1ACE7D5BD17A}" destId="{EFB9AF2E-0CDB-D049-BF49-E364E631B647}" srcOrd="1" destOrd="0" presId="urn:microsoft.com/office/officeart/2016/7/layout/LinearBlockProcessNumbered"/>
    <dgm:cxn modelId="{E7649FC5-4FC2-8F45-9421-775181BCA42F}" type="presParOf" srcId="{25409845-825C-E84D-9D21-1ACE7D5BD17A}" destId="{1A7BA33E-B359-6C42-935D-9D3B1EFF0BC1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3DE9D627-8541-644C-B657-1A002CCBEDA8}" type="doc">
      <dgm:prSet loTypeId="urn:microsoft.com/office/officeart/2005/8/layout/vList2" loCatId="list" qsTypeId="urn:microsoft.com/office/officeart/2005/8/quickstyle/3d6" qsCatId="3D" csTypeId="urn:microsoft.com/office/officeart/2005/8/colors/colorful2" csCatId="colorful"/>
      <dgm:spPr/>
      <dgm:t>
        <a:bodyPr/>
        <a:lstStyle/>
        <a:p>
          <a:endParaRPr lang="tr-TR"/>
        </a:p>
      </dgm:t>
    </dgm:pt>
    <dgm:pt modelId="{B224EC22-5E23-0B4B-A852-055EE4A50ED0}">
      <dgm:prSet/>
      <dgm:spPr/>
      <dgm:t>
        <a:bodyPr/>
        <a:lstStyle/>
        <a:p>
          <a:r>
            <a:rPr lang="tr-TR" b="0" dirty="0"/>
            <a:t>GÜ, Teknoloji Transfer Ofisi</a:t>
          </a:r>
          <a:endParaRPr lang="tr-TR" dirty="0"/>
        </a:p>
      </dgm:t>
    </dgm:pt>
    <dgm:pt modelId="{559B5455-02F0-E243-B7F5-08C8799F6EC5}" type="parTrans" cxnId="{5961E14A-0EEA-D04C-8859-C515D69D0507}">
      <dgm:prSet/>
      <dgm:spPr/>
      <dgm:t>
        <a:bodyPr/>
        <a:lstStyle/>
        <a:p>
          <a:endParaRPr lang="tr-TR"/>
        </a:p>
      </dgm:t>
    </dgm:pt>
    <dgm:pt modelId="{86A86D37-7BCB-6A49-B1BF-E43B60066443}" type="sibTrans" cxnId="{5961E14A-0EEA-D04C-8859-C515D69D0507}">
      <dgm:prSet/>
      <dgm:spPr/>
      <dgm:t>
        <a:bodyPr/>
        <a:lstStyle/>
        <a:p>
          <a:endParaRPr lang="tr-TR"/>
        </a:p>
      </dgm:t>
    </dgm:pt>
    <dgm:pt modelId="{53D3C6D4-07E7-7640-BAAA-5D0A98D559BE}" type="pres">
      <dgm:prSet presAssocID="{3DE9D627-8541-644C-B657-1A002CCBEDA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B4953FF1-6CB8-F147-A4FD-EF15302A3FC2}" type="pres">
      <dgm:prSet presAssocID="{B224EC22-5E23-0B4B-A852-055EE4A50ED0}" presName="parentText" presStyleLbl="node1" presStyleIdx="0" presStyleCnt="1" custLinFactNeighborY="2118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827F8BD1-4538-734C-A510-9D57089FEEA8}" type="presOf" srcId="{3DE9D627-8541-644C-B657-1A002CCBEDA8}" destId="{53D3C6D4-07E7-7640-BAAA-5D0A98D559BE}" srcOrd="0" destOrd="0" presId="urn:microsoft.com/office/officeart/2005/8/layout/vList2"/>
    <dgm:cxn modelId="{5961E14A-0EEA-D04C-8859-C515D69D0507}" srcId="{3DE9D627-8541-644C-B657-1A002CCBEDA8}" destId="{B224EC22-5E23-0B4B-A852-055EE4A50ED0}" srcOrd="0" destOrd="0" parTransId="{559B5455-02F0-E243-B7F5-08C8799F6EC5}" sibTransId="{86A86D37-7BCB-6A49-B1BF-E43B60066443}"/>
    <dgm:cxn modelId="{8CB49B5A-6597-4B4B-ACE8-0B1BA146C92A}" type="presOf" srcId="{B224EC22-5E23-0B4B-A852-055EE4A50ED0}" destId="{B4953FF1-6CB8-F147-A4FD-EF15302A3FC2}" srcOrd="0" destOrd="0" presId="urn:microsoft.com/office/officeart/2005/8/layout/vList2"/>
    <dgm:cxn modelId="{9C0E77A2-DBDC-C44F-9708-E95A381FADFD}" type="presParOf" srcId="{53D3C6D4-07E7-7640-BAAA-5D0A98D559BE}" destId="{B4953FF1-6CB8-F147-A4FD-EF15302A3FC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CCF3D069-55FF-4B86-A391-4BB6084E954D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FF262B6-FA2A-4B3B-A408-37013AFC0398}">
      <dgm:prSet/>
      <dgm:spPr/>
      <dgm:t>
        <a:bodyPr/>
        <a:lstStyle/>
        <a:p>
          <a:pPr>
            <a:lnSpc>
              <a:spcPct val="100000"/>
            </a:lnSpc>
          </a:pPr>
          <a:r>
            <a:rPr lang="tr-TR"/>
            <a:t>Önceden devam eden bir çalışma</a:t>
          </a:r>
          <a:endParaRPr lang="en-US"/>
        </a:p>
      </dgm:t>
    </dgm:pt>
    <dgm:pt modelId="{050F4431-EE8F-45FA-94F6-C1132915D907}" type="parTrans" cxnId="{121600F8-66CC-4FF7-A2A8-D50629A0F5BC}">
      <dgm:prSet/>
      <dgm:spPr/>
      <dgm:t>
        <a:bodyPr/>
        <a:lstStyle/>
        <a:p>
          <a:endParaRPr lang="en-US"/>
        </a:p>
      </dgm:t>
    </dgm:pt>
    <dgm:pt modelId="{38803091-1442-4B88-B9FC-0E513D42788D}" type="sibTrans" cxnId="{121600F8-66CC-4FF7-A2A8-D50629A0F5BC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AA21F2C2-42DC-456E-A3CE-DC1ADD9F367B}">
      <dgm:prSet/>
      <dgm:spPr/>
      <dgm:t>
        <a:bodyPr/>
        <a:lstStyle/>
        <a:p>
          <a:pPr>
            <a:lnSpc>
              <a:spcPct val="100000"/>
            </a:lnSpc>
          </a:pPr>
          <a:r>
            <a:rPr lang="tr-TR"/>
            <a:t>Tekrarlanabilir</a:t>
          </a:r>
          <a:endParaRPr lang="en-US"/>
        </a:p>
      </dgm:t>
    </dgm:pt>
    <dgm:pt modelId="{CE2D7974-DA6B-4D07-B6DA-F4EDA4F3F0DB}" type="parTrans" cxnId="{7EA089C4-FFFA-4A2B-88F6-8446933754CB}">
      <dgm:prSet/>
      <dgm:spPr/>
      <dgm:t>
        <a:bodyPr/>
        <a:lstStyle/>
        <a:p>
          <a:endParaRPr lang="en-US"/>
        </a:p>
      </dgm:t>
    </dgm:pt>
    <dgm:pt modelId="{DD8645D5-4889-47DF-9CF4-76C0839857D8}" type="sibTrans" cxnId="{7EA089C4-FFFA-4A2B-88F6-8446933754CB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D4E563B0-10AB-4D93-830A-DCA5E6455555}">
      <dgm:prSet/>
      <dgm:spPr/>
      <dgm:t>
        <a:bodyPr/>
        <a:lstStyle/>
        <a:p>
          <a:pPr>
            <a:lnSpc>
              <a:spcPct val="100000"/>
            </a:lnSpc>
          </a:pPr>
          <a:r>
            <a:rPr lang="tr-TR"/>
            <a:t>Rutin faaliyet</a:t>
          </a:r>
          <a:endParaRPr lang="en-US"/>
        </a:p>
      </dgm:t>
    </dgm:pt>
    <dgm:pt modelId="{F59C5DE9-BEEE-4474-B786-0038AE8B0B19}" type="parTrans" cxnId="{3206E331-22A1-4751-9EAF-A153E8206A01}">
      <dgm:prSet/>
      <dgm:spPr/>
      <dgm:t>
        <a:bodyPr/>
        <a:lstStyle/>
        <a:p>
          <a:endParaRPr lang="en-US"/>
        </a:p>
      </dgm:t>
    </dgm:pt>
    <dgm:pt modelId="{BA989D4C-9CFF-40B7-860F-8283C3103BA5}" type="sibTrans" cxnId="{3206E331-22A1-4751-9EAF-A153E8206A01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DF420958-7C59-468A-9252-983F1ABAC00C}">
      <dgm:prSet/>
      <dgm:spPr/>
      <dgm:t>
        <a:bodyPr/>
        <a:lstStyle/>
        <a:p>
          <a:pPr>
            <a:lnSpc>
              <a:spcPct val="100000"/>
            </a:lnSpc>
          </a:pPr>
          <a:r>
            <a:rPr lang="tr-TR"/>
            <a:t>Durağan organizasyon</a:t>
          </a:r>
          <a:endParaRPr lang="en-US"/>
        </a:p>
      </dgm:t>
    </dgm:pt>
    <dgm:pt modelId="{73365D0E-C753-46EC-9048-D80133678200}" type="parTrans" cxnId="{A67BE58D-F4EE-4031-8005-B1ADC3784FC3}">
      <dgm:prSet/>
      <dgm:spPr/>
      <dgm:t>
        <a:bodyPr/>
        <a:lstStyle/>
        <a:p>
          <a:endParaRPr lang="en-US"/>
        </a:p>
      </dgm:t>
    </dgm:pt>
    <dgm:pt modelId="{952D4E22-8662-432C-9D59-81A065DEA5F8}" type="sibTrans" cxnId="{A67BE58D-F4EE-4031-8005-B1ADC3784FC3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F3C8B60A-BD1D-4858-B5A4-7B4E2CA9AD68}">
      <dgm:prSet/>
      <dgm:spPr/>
      <dgm:t>
        <a:bodyPr/>
        <a:lstStyle/>
        <a:p>
          <a:pPr>
            <a:lnSpc>
              <a:spcPct val="100000"/>
            </a:lnSpc>
          </a:pPr>
          <a:r>
            <a:rPr lang="tr-TR"/>
            <a:t>Hiyerarşik yapı</a:t>
          </a:r>
          <a:endParaRPr lang="en-US"/>
        </a:p>
      </dgm:t>
    </dgm:pt>
    <dgm:pt modelId="{09207D71-088D-4A32-B443-4AD3D6ACD8A7}" type="parTrans" cxnId="{A7D6A2AB-6188-49EB-AF81-B275235F5DCA}">
      <dgm:prSet/>
      <dgm:spPr/>
      <dgm:t>
        <a:bodyPr/>
        <a:lstStyle/>
        <a:p>
          <a:endParaRPr lang="en-US"/>
        </a:p>
      </dgm:t>
    </dgm:pt>
    <dgm:pt modelId="{6B07E43C-ACDF-4C4C-B206-3F44582F7B5E}" type="sibTrans" cxnId="{A7D6A2AB-6188-49EB-AF81-B275235F5DCA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672454F4-A57D-4A8D-9078-CAA8E1B9248D}">
      <dgm:prSet/>
      <dgm:spPr/>
      <dgm:t>
        <a:bodyPr/>
        <a:lstStyle/>
        <a:p>
          <a:pPr>
            <a:lnSpc>
              <a:spcPct val="100000"/>
            </a:lnSpc>
          </a:pPr>
          <a:r>
            <a:rPr lang="tr-TR"/>
            <a:t>Birbirinden bağımsız hedefler</a:t>
          </a:r>
          <a:endParaRPr lang="en-US"/>
        </a:p>
      </dgm:t>
    </dgm:pt>
    <dgm:pt modelId="{0619DB53-4169-473D-B99D-FBBD1F0DE5A1}" type="parTrans" cxnId="{82887AE2-74D4-483F-8E14-881298DC4F28}">
      <dgm:prSet/>
      <dgm:spPr/>
      <dgm:t>
        <a:bodyPr/>
        <a:lstStyle/>
        <a:p>
          <a:endParaRPr lang="en-US"/>
        </a:p>
      </dgm:t>
    </dgm:pt>
    <dgm:pt modelId="{F272A021-729A-4159-8683-0C0313F018D4}" type="sibTrans" cxnId="{82887AE2-74D4-483F-8E14-881298DC4F28}">
      <dgm:prSet/>
      <dgm:spPr/>
      <dgm:t>
        <a:bodyPr/>
        <a:lstStyle/>
        <a:p>
          <a:endParaRPr lang="en-US"/>
        </a:p>
      </dgm:t>
    </dgm:pt>
    <dgm:pt modelId="{8C0F7071-2FEF-4179-9033-B312C63F8DB5}" type="pres">
      <dgm:prSet presAssocID="{CCF3D069-55FF-4B86-A391-4BB6084E954D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D97B0BB5-2800-48E7-ACCA-D09C8A94CA4F}" type="pres">
      <dgm:prSet presAssocID="{CCF3D069-55FF-4B86-A391-4BB6084E954D}" presName="container" presStyleCnt="0">
        <dgm:presLayoutVars>
          <dgm:dir/>
          <dgm:resizeHandles val="exact"/>
        </dgm:presLayoutVars>
      </dgm:prSet>
      <dgm:spPr/>
    </dgm:pt>
    <dgm:pt modelId="{CBB7CC7B-64F9-414A-B335-890F6DC4393E}" type="pres">
      <dgm:prSet presAssocID="{0FF262B6-FA2A-4B3B-A408-37013AFC0398}" presName="compNode" presStyleCnt="0"/>
      <dgm:spPr/>
    </dgm:pt>
    <dgm:pt modelId="{B1336417-5907-43FD-9AAE-57FED6311C6A}" type="pres">
      <dgm:prSet presAssocID="{0FF262B6-FA2A-4B3B-A408-37013AFC0398}" presName="iconBgRect" presStyleLbl="bgShp" presStyleIdx="0" presStyleCnt="6"/>
      <dgm:spPr/>
    </dgm:pt>
    <dgm:pt modelId="{4A5C97BD-D701-45E3-9914-B7C2D16ADC16}" type="pres">
      <dgm:prSet presAssocID="{0FF262B6-FA2A-4B3B-A408-37013AFC0398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Onay işareti"/>
        </a:ext>
      </dgm:extLst>
    </dgm:pt>
    <dgm:pt modelId="{5EA22195-54B2-409D-B05D-4C7F69531703}" type="pres">
      <dgm:prSet presAssocID="{0FF262B6-FA2A-4B3B-A408-37013AFC0398}" presName="spaceRect" presStyleCnt="0"/>
      <dgm:spPr/>
    </dgm:pt>
    <dgm:pt modelId="{83A330A6-1250-48FD-91F8-2CC3DE6EADDB}" type="pres">
      <dgm:prSet presAssocID="{0FF262B6-FA2A-4B3B-A408-37013AFC0398}" presName="textRect" presStyleLbl="revTx" presStyleIdx="0" presStyleCnt="6">
        <dgm:presLayoutVars>
          <dgm:chMax val="1"/>
          <dgm:chPref val="1"/>
        </dgm:presLayoutVars>
      </dgm:prSet>
      <dgm:spPr/>
      <dgm:t>
        <a:bodyPr/>
        <a:lstStyle/>
        <a:p>
          <a:endParaRPr lang="tr-TR"/>
        </a:p>
      </dgm:t>
    </dgm:pt>
    <dgm:pt modelId="{2334D1FB-A7A3-4021-98E6-19EB68891C2D}" type="pres">
      <dgm:prSet presAssocID="{38803091-1442-4B88-B9FC-0E513D42788D}" presName="sibTrans" presStyleLbl="sibTrans2D1" presStyleIdx="0" presStyleCnt="0"/>
      <dgm:spPr/>
      <dgm:t>
        <a:bodyPr/>
        <a:lstStyle/>
        <a:p>
          <a:endParaRPr lang="tr-TR"/>
        </a:p>
      </dgm:t>
    </dgm:pt>
    <dgm:pt modelId="{B35B0B5E-4D6C-4651-950B-5555D5D0383C}" type="pres">
      <dgm:prSet presAssocID="{AA21F2C2-42DC-456E-A3CE-DC1ADD9F367B}" presName="compNode" presStyleCnt="0"/>
      <dgm:spPr/>
    </dgm:pt>
    <dgm:pt modelId="{C9FA1017-CC7C-468D-933B-75004081E3AB}" type="pres">
      <dgm:prSet presAssocID="{AA21F2C2-42DC-456E-A3CE-DC1ADD9F367B}" presName="iconBgRect" presStyleLbl="bgShp" presStyleIdx="1" presStyleCnt="6"/>
      <dgm:spPr/>
    </dgm:pt>
    <dgm:pt modelId="{9876AF81-A170-4ED3-8D74-3C66DCFDA534}" type="pres">
      <dgm:prSet presAssocID="{AA21F2C2-42DC-456E-A3CE-DC1ADD9F367B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Yinele"/>
        </a:ext>
      </dgm:extLst>
    </dgm:pt>
    <dgm:pt modelId="{F90F4AED-F8B8-4C8A-B8F2-42BB572047F0}" type="pres">
      <dgm:prSet presAssocID="{AA21F2C2-42DC-456E-A3CE-DC1ADD9F367B}" presName="spaceRect" presStyleCnt="0"/>
      <dgm:spPr/>
    </dgm:pt>
    <dgm:pt modelId="{2FD6FADB-51A7-42E4-9BFC-A1507C41264E}" type="pres">
      <dgm:prSet presAssocID="{AA21F2C2-42DC-456E-A3CE-DC1ADD9F367B}" presName="textRect" presStyleLbl="revTx" presStyleIdx="1" presStyleCnt="6">
        <dgm:presLayoutVars>
          <dgm:chMax val="1"/>
          <dgm:chPref val="1"/>
        </dgm:presLayoutVars>
      </dgm:prSet>
      <dgm:spPr/>
      <dgm:t>
        <a:bodyPr/>
        <a:lstStyle/>
        <a:p>
          <a:endParaRPr lang="tr-TR"/>
        </a:p>
      </dgm:t>
    </dgm:pt>
    <dgm:pt modelId="{AD15D299-8215-4F90-B8E8-FCF8DEEAF065}" type="pres">
      <dgm:prSet presAssocID="{DD8645D5-4889-47DF-9CF4-76C0839857D8}" presName="sibTrans" presStyleLbl="sibTrans2D1" presStyleIdx="0" presStyleCnt="0"/>
      <dgm:spPr/>
      <dgm:t>
        <a:bodyPr/>
        <a:lstStyle/>
        <a:p>
          <a:endParaRPr lang="tr-TR"/>
        </a:p>
      </dgm:t>
    </dgm:pt>
    <dgm:pt modelId="{333307D5-8254-4D8D-A891-2A21D85ADAE0}" type="pres">
      <dgm:prSet presAssocID="{D4E563B0-10AB-4D93-830A-DCA5E6455555}" presName="compNode" presStyleCnt="0"/>
      <dgm:spPr/>
    </dgm:pt>
    <dgm:pt modelId="{74CBC5E9-5DE0-48F1-8AC2-2DB0BD0B5497}" type="pres">
      <dgm:prSet presAssocID="{D4E563B0-10AB-4D93-830A-DCA5E6455555}" presName="iconBgRect" presStyleLbl="bgShp" presStyleIdx="2" presStyleCnt="6"/>
      <dgm:spPr/>
    </dgm:pt>
    <dgm:pt modelId="{FA0932AF-241A-41F5-BC81-14BD8BCC7FBD}" type="pres">
      <dgm:prSet presAssocID="{D4E563B0-10AB-4D93-830A-DCA5E6455555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Çalıştır"/>
        </a:ext>
      </dgm:extLst>
    </dgm:pt>
    <dgm:pt modelId="{0DD98EC4-C099-4EB7-9B92-6080E96C27EB}" type="pres">
      <dgm:prSet presAssocID="{D4E563B0-10AB-4D93-830A-DCA5E6455555}" presName="spaceRect" presStyleCnt="0"/>
      <dgm:spPr/>
    </dgm:pt>
    <dgm:pt modelId="{5EDD89D2-748C-4A4C-ADD3-988C79945B97}" type="pres">
      <dgm:prSet presAssocID="{D4E563B0-10AB-4D93-830A-DCA5E6455555}" presName="textRect" presStyleLbl="revTx" presStyleIdx="2" presStyleCnt="6">
        <dgm:presLayoutVars>
          <dgm:chMax val="1"/>
          <dgm:chPref val="1"/>
        </dgm:presLayoutVars>
      </dgm:prSet>
      <dgm:spPr/>
      <dgm:t>
        <a:bodyPr/>
        <a:lstStyle/>
        <a:p>
          <a:endParaRPr lang="tr-TR"/>
        </a:p>
      </dgm:t>
    </dgm:pt>
    <dgm:pt modelId="{1E647F87-6BDB-4541-8A64-0694C0DCA561}" type="pres">
      <dgm:prSet presAssocID="{BA989D4C-9CFF-40B7-860F-8283C3103BA5}" presName="sibTrans" presStyleLbl="sibTrans2D1" presStyleIdx="0" presStyleCnt="0"/>
      <dgm:spPr/>
      <dgm:t>
        <a:bodyPr/>
        <a:lstStyle/>
        <a:p>
          <a:endParaRPr lang="tr-TR"/>
        </a:p>
      </dgm:t>
    </dgm:pt>
    <dgm:pt modelId="{31B363A5-E1C5-4F3D-B0DF-5C59CBF04FCA}" type="pres">
      <dgm:prSet presAssocID="{DF420958-7C59-468A-9252-983F1ABAC00C}" presName="compNode" presStyleCnt="0"/>
      <dgm:spPr/>
    </dgm:pt>
    <dgm:pt modelId="{90FD2EB3-E1EF-463D-AA85-A73C715403AB}" type="pres">
      <dgm:prSet presAssocID="{DF420958-7C59-468A-9252-983F1ABAC00C}" presName="iconBgRect" presStyleLbl="bgShp" presStyleIdx="3" presStyleCnt="6"/>
      <dgm:spPr/>
    </dgm:pt>
    <dgm:pt modelId="{EABD59BD-3495-4618-8753-4F7D6A202508}" type="pres">
      <dgm:prSet presAssocID="{DF420958-7C59-468A-9252-983F1ABAC00C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iyerarşi"/>
        </a:ext>
      </dgm:extLst>
    </dgm:pt>
    <dgm:pt modelId="{5BA780C7-450B-4B4C-B42C-DA147542F28B}" type="pres">
      <dgm:prSet presAssocID="{DF420958-7C59-468A-9252-983F1ABAC00C}" presName="spaceRect" presStyleCnt="0"/>
      <dgm:spPr/>
    </dgm:pt>
    <dgm:pt modelId="{1E2CC10F-C883-42CB-AA49-3B077AE56319}" type="pres">
      <dgm:prSet presAssocID="{DF420958-7C59-468A-9252-983F1ABAC00C}" presName="textRect" presStyleLbl="revTx" presStyleIdx="3" presStyleCnt="6">
        <dgm:presLayoutVars>
          <dgm:chMax val="1"/>
          <dgm:chPref val="1"/>
        </dgm:presLayoutVars>
      </dgm:prSet>
      <dgm:spPr/>
      <dgm:t>
        <a:bodyPr/>
        <a:lstStyle/>
        <a:p>
          <a:endParaRPr lang="tr-TR"/>
        </a:p>
      </dgm:t>
    </dgm:pt>
    <dgm:pt modelId="{8884559D-0592-45D9-B831-386913A01791}" type="pres">
      <dgm:prSet presAssocID="{952D4E22-8662-432C-9D59-81A065DEA5F8}" presName="sibTrans" presStyleLbl="sibTrans2D1" presStyleIdx="0" presStyleCnt="0"/>
      <dgm:spPr/>
      <dgm:t>
        <a:bodyPr/>
        <a:lstStyle/>
        <a:p>
          <a:endParaRPr lang="tr-TR"/>
        </a:p>
      </dgm:t>
    </dgm:pt>
    <dgm:pt modelId="{5835D66D-BFAA-4DFD-818B-36E550C02EB2}" type="pres">
      <dgm:prSet presAssocID="{F3C8B60A-BD1D-4858-B5A4-7B4E2CA9AD68}" presName="compNode" presStyleCnt="0"/>
      <dgm:spPr/>
    </dgm:pt>
    <dgm:pt modelId="{6AA8B0C0-2D7B-43DC-A064-DE7DA9722C9E}" type="pres">
      <dgm:prSet presAssocID="{F3C8B60A-BD1D-4858-B5A4-7B4E2CA9AD68}" presName="iconBgRect" presStyleLbl="bgShp" presStyleIdx="4" presStyleCnt="6"/>
      <dgm:spPr/>
    </dgm:pt>
    <dgm:pt modelId="{7F38CFC4-800D-426F-A0A1-D785DD10B90A}" type="pres">
      <dgm:prSet presAssocID="{F3C8B60A-BD1D-4858-B5A4-7B4E2CA9AD68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Kullanıcılar"/>
        </a:ext>
      </dgm:extLst>
    </dgm:pt>
    <dgm:pt modelId="{810B1987-66ED-4E5F-B87A-052D965EA825}" type="pres">
      <dgm:prSet presAssocID="{F3C8B60A-BD1D-4858-B5A4-7B4E2CA9AD68}" presName="spaceRect" presStyleCnt="0"/>
      <dgm:spPr/>
    </dgm:pt>
    <dgm:pt modelId="{B1FE9D14-4B36-4592-96DD-12EEABE5E778}" type="pres">
      <dgm:prSet presAssocID="{F3C8B60A-BD1D-4858-B5A4-7B4E2CA9AD68}" presName="textRect" presStyleLbl="revTx" presStyleIdx="4" presStyleCnt="6">
        <dgm:presLayoutVars>
          <dgm:chMax val="1"/>
          <dgm:chPref val="1"/>
        </dgm:presLayoutVars>
      </dgm:prSet>
      <dgm:spPr/>
      <dgm:t>
        <a:bodyPr/>
        <a:lstStyle/>
        <a:p>
          <a:endParaRPr lang="tr-TR"/>
        </a:p>
      </dgm:t>
    </dgm:pt>
    <dgm:pt modelId="{55492A9C-9F5F-4A79-A0BD-8AA41D52FC2E}" type="pres">
      <dgm:prSet presAssocID="{6B07E43C-ACDF-4C4C-B206-3F44582F7B5E}" presName="sibTrans" presStyleLbl="sibTrans2D1" presStyleIdx="0" presStyleCnt="0"/>
      <dgm:spPr/>
      <dgm:t>
        <a:bodyPr/>
        <a:lstStyle/>
        <a:p>
          <a:endParaRPr lang="tr-TR"/>
        </a:p>
      </dgm:t>
    </dgm:pt>
    <dgm:pt modelId="{F7749B78-1CE0-4E5F-B5A9-CF207A670148}" type="pres">
      <dgm:prSet presAssocID="{672454F4-A57D-4A8D-9078-CAA8E1B9248D}" presName="compNode" presStyleCnt="0"/>
      <dgm:spPr/>
    </dgm:pt>
    <dgm:pt modelId="{0D2E5641-0608-435D-B28C-92ECE2C98BA4}" type="pres">
      <dgm:prSet presAssocID="{672454F4-A57D-4A8D-9078-CAA8E1B9248D}" presName="iconBgRect" presStyleLbl="bgShp" presStyleIdx="5" presStyleCnt="6"/>
      <dgm:spPr/>
    </dgm:pt>
    <dgm:pt modelId="{234F1C13-DCFA-49C2-812B-0EEC4E26C103}" type="pres">
      <dgm:prSet presAssocID="{672454F4-A57D-4A8D-9078-CAA8E1B9248D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def merkezi"/>
        </a:ext>
      </dgm:extLst>
    </dgm:pt>
    <dgm:pt modelId="{A7A6309D-4371-4180-8772-E8523F3B24A0}" type="pres">
      <dgm:prSet presAssocID="{672454F4-A57D-4A8D-9078-CAA8E1B9248D}" presName="spaceRect" presStyleCnt="0"/>
      <dgm:spPr/>
    </dgm:pt>
    <dgm:pt modelId="{C4D07E19-8A52-46F3-94A9-4688CEF05F19}" type="pres">
      <dgm:prSet presAssocID="{672454F4-A57D-4A8D-9078-CAA8E1B9248D}" presName="textRect" presStyleLbl="revTx" presStyleIdx="5" presStyleCnt="6">
        <dgm:presLayoutVars>
          <dgm:chMax val="1"/>
          <dgm:chPref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F867E563-DF7B-42DC-83D1-64B61D135EE5}" type="presOf" srcId="{38803091-1442-4B88-B9FC-0E513D42788D}" destId="{2334D1FB-A7A3-4021-98E6-19EB68891C2D}" srcOrd="0" destOrd="0" presId="urn:microsoft.com/office/officeart/2018/2/layout/IconCircleList"/>
    <dgm:cxn modelId="{7EA089C4-FFFA-4A2B-88F6-8446933754CB}" srcId="{CCF3D069-55FF-4B86-A391-4BB6084E954D}" destId="{AA21F2C2-42DC-456E-A3CE-DC1ADD9F367B}" srcOrd="1" destOrd="0" parTransId="{CE2D7974-DA6B-4D07-B6DA-F4EDA4F3F0DB}" sibTransId="{DD8645D5-4889-47DF-9CF4-76C0839857D8}"/>
    <dgm:cxn modelId="{9B43A948-40BA-4CC4-BC82-9E43BB3B6DA9}" type="presOf" srcId="{F3C8B60A-BD1D-4858-B5A4-7B4E2CA9AD68}" destId="{B1FE9D14-4B36-4592-96DD-12EEABE5E778}" srcOrd="0" destOrd="0" presId="urn:microsoft.com/office/officeart/2018/2/layout/IconCircleList"/>
    <dgm:cxn modelId="{7086DF65-4C82-4DCB-BE27-799AA529C091}" type="presOf" srcId="{CCF3D069-55FF-4B86-A391-4BB6084E954D}" destId="{8C0F7071-2FEF-4179-9033-B312C63F8DB5}" srcOrd="0" destOrd="0" presId="urn:microsoft.com/office/officeart/2018/2/layout/IconCircleList"/>
    <dgm:cxn modelId="{C2A256DF-CB65-463F-A859-4C36905ED544}" type="presOf" srcId="{6B07E43C-ACDF-4C4C-B206-3F44582F7B5E}" destId="{55492A9C-9F5F-4A79-A0BD-8AA41D52FC2E}" srcOrd="0" destOrd="0" presId="urn:microsoft.com/office/officeart/2018/2/layout/IconCircleList"/>
    <dgm:cxn modelId="{A2D39FD5-E8C9-4AFC-B2E5-9D8093BDF5C2}" type="presOf" srcId="{AA21F2C2-42DC-456E-A3CE-DC1ADD9F367B}" destId="{2FD6FADB-51A7-42E4-9BFC-A1507C41264E}" srcOrd="0" destOrd="0" presId="urn:microsoft.com/office/officeart/2018/2/layout/IconCircleList"/>
    <dgm:cxn modelId="{A7D6A2AB-6188-49EB-AF81-B275235F5DCA}" srcId="{CCF3D069-55FF-4B86-A391-4BB6084E954D}" destId="{F3C8B60A-BD1D-4858-B5A4-7B4E2CA9AD68}" srcOrd="4" destOrd="0" parTransId="{09207D71-088D-4A32-B443-4AD3D6ACD8A7}" sibTransId="{6B07E43C-ACDF-4C4C-B206-3F44582F7B5E}"/>
    <dgm:cxn modelId="{C20A5938-5D0E-4975-BFC7-FF27471ECE74}" type="presOf" srcId="{D4E563B0-10AB-4D93-830A-DCA5E6455555}" destId="{5EDD89D2-748C-4A4C-ADD3-988C79945B97}" srcOrd="0" destOrd="0" presId="urn:microsoft.com/office/officeart/2018/2/layout/IconCircleList"/>
    <dgm:cxn modelId="{121600F8-66CC-4FF7-A2A8-D50629A0F5BC}" srcId="{CCF3D069-55FF-4B86-A391-4BB6084E954D}" destId="{0FF262B6-FA2A-4B3B-A408-37013AFC0398}" srcOrd="0" destOrd="0" parTransId="{050F4431-EE8F-45FA-94F6-C1132915D907}" sibTransId="{38803091-1442-4B88-B9FC-0E513D42788D}"/>
    <dgm:cxn modelId="{A67BE58D-F4EE-4031-8005-B1ADC3784FC3}" srcId="{CCF3D069-55FF-4B86-A391-4BB6084E954D}" destId="{DF420958-7C59-468A-9252-983F1ABAC00C}" srcOrd="3" destOrd="0" parTransId="{73365D0E-C753-46EC-9048-D80133678200}" sibTransId="{952D4E22-8662-432C-9D59-81A065DEA5F8}"/>
    <dgm:cxn modelId="{DCA6A076-2B75-46DC-8803-4CB38A0169AF}" type="presOf" srcId="{DF420958-7C59-468A-9252-983F1ABAC00C}" destId="{1E2CC10F-C883-42CB-AA49-3B077AE56319}" srcOrd="0" destOrd="0" presId="urn:microsoft.com/office/officeart/2018/2/layout/IconCircleList"/>
    <dgm:cxn modelId="{82887AE2-74D4-483F-8E14-881298DC4F28}" srcId="{CCF3D069-55FF-4B86-A391-4BB6084E954D}" destId="{672454F4-A57D-4A8D-9078-CAA8E1B9248D}" srcOrd="5" destOrd="0" parTransId="{0619DB53-4169-473D-B99D-FBBD1F0DE5A1}" sibTransId="{F272A021-729A-4159-8683-0C0313F018D4}"/>
    <dgm:cxn modelId="{974FA8F0-B221-4F0B-8318-CC0B3C4D7DD5}" type="presOf" srcId="{952D4E22-8662-432C-9D59-81A065DEA5F8}" destId="{8884559D-0592-45D9-B831-386913A01791}" srcOrd="0" destOrd="0" presId="urn:microsoft.com/office/officeart/2018/2/layout/IconCircleList"/>
    <dgm:cxn modelId="{A55778C8-631A-4801-A622-B8BD3B013F88}" type="presOf" srcId="{BA989D4C-9CFF-40B7-860F-8283C3103BA5}" destId="{1E647F87-6BDB-4541-8A64-0694C0DCA561}" srcOrd="0" destOrd="0" presId="urn:microsoft.com/office/officeart/2018/2/layout/IconCircleList"/>
    <dgm:cxn modelId="{583A7E51-9723-4BD3-979E-65EF7648C86D}" type="presOf" srcId="{0FF262B6-FA2A-4B3B-A408-37013AFC0398}" destId="{83A330A6-1250-48FD-91F8-2CC3DE6EADDB}" srcOrd="0" destOrd="0" presId="urn:microsoft.com/office/officeart/2018/2/layout/IconCircleList"/>
    <dgm:cxn modelId="{3206E331-22A1-4751-9EAF-A153E8206A01}" srcId="{CCF3D069-55FF-4B86-A391-4BB6084E954D}" destId="{D4E563B0-10AB-4D93-830A-DCA5E6455555}" srcOrd="2" destOrd="0" parTransId="{F59C5DE9-BEEE-4474-B786-0038AE8B0B19}" sibTransId="{BA989D4C-9CFF-40B7-860F-8283C3103BA5}"/>
    <dgm:cxn modelId="{C028FF8A-34D0-4824-A893-28684581E0A3}" type="presOf" srcId="{DD8645D5-4889-47DF-9CF4-76C0839857D8}" destId="{AD15D299-8215-4F90-B8E8-FCF8DEEAF065}" srcOrd="0" destOrd="0" presId="urn:microsoft.com/office/officeart/2018/2/layout/IconCircleList"/>
    <dgm:cxn modelId="{B6111F9F-3DE7-45F1-ADA8-29F0DBE22835}" type="presOf" srcId="{672454F4-A57D-4A8D-9078-CAA8E1B9248D}" destId="{C4D07E19-8A52-46F3-94A9-4688CEF05F19}" srcOrd="0" destOrd="0" presId="urn:microsoft.com/office/officeart/2018/2/layout/IconCircleList"/>
    <dgm:cxn modelId="{FCD5FDC9-36E5-4D0B-8D80-3E9D58BA79A3}" type="presParOf" srcId="{8C0F7071-2FEF-4179-9033-B312C63F8DB5}" destId="{D97B0BB5-2800-48E7-ACCA-D09C8A94CA4F}" srcOrd="0" destOrd="0" presId="urn:microsoft.com/office/officeart/2018/2/layout/IconCircleList"/>
    <dgm:cxn modelId="{058F41B6-D811-4705-AF23-9C629026B11C}" type="presParOf" srcId="{D97B0BB5-2800-48E7-ACCA-D09C8A94CA4F}" destId="{CBB7CC7B-64F9-414A-B335-890F6DC4393E}" srcOrd="0" destOrd="0" presId="urn:microsoft.com/office/officeart/2018/2/layout/IconCircleList"/>
    <dgm:cxn modelId="{F95657C0-16BA-4869-AC12-4DE93221B2F4}" type="presParOf" srcId="{CBB7CC7B-64F9-414A-B335-890F6DC4393E}" destId="{B1336417-5907-43FD-9AAE-57FED6311C6A}" srcOrd="0" destOrd="0" presId="urn:microsoft.com/office/officeart/2018/2/layout/IconCircleList"/>
    <dgm:cxn modelId="{F3A0DC60-D91D-4BFE-9F5A-40EB9BA946FB}" type="presParOf" srcId="{CBB7CC7B-64F9-414A-B335-890F6DC4393E}" destId="{4A5C97BD-D701-45E3-9914-B7C2D16ADC16}" srcOrd="1" destOrd="0" presId="urn:microsoft.com/office/officeart/2018/2/layout/IconCircleList"/>
    <dgm:cxn modelId="{760C4ADF-6AD4-4DF1-80E1-4D26E49A3539}" type="presParOf" srcId="{CBB7CC7B-64F9-414A-B335-890F6DC4393E}" destId="{5EA22195-54B2-409D-B05D-4C7F69531703}" srcOrd="2" destOrd="0" presId="urn:microsoft.com/office/officeart/2018/2/layout/IconCircleList"/>
    <dgm:cxn modelId="{42C20F0E-EDCB-4824-BCEF-8B78BE58DB5F}" type="presParOf" srcId="{CBB7CC7B-64F9-414A-B335-890F6DC4393E}" destId="{83A330A6-1250-48FD-91F8-2CC3DE6EADDB}" srcOrd="3" destOrd="0" presId="urn:microsoft.com/office/officeart/2018/2/layout/IconCircleList"/>
    <dgm:cxn modelId="{48E5BB9A-F257-45D6-8CF0-1D2908E96D03}" type="presParOf" srcId="{D97B0BB5-2800-48E7-ACCA-D09C8A94CA4F}" destId="{2334D1FB-A7A3-4021-98E6-19EB68891C2D}" srcOrd="1" destOrd="0" presId="urn:microsoft.com/office/officeart/2018/2/layout/IconCircleList"/>
    <dgm:cxn modelId="{FE9601C1-FC74-46A1-8547-4057FEAE6150}" type="presParOf" srcId="{D97B0BB5-2800-48E7-ACCA-D09C8A94CA4F}" destId="{B35B0B5E-4D6C-4651-950B-5555D5D0383C}" srcOrd="2" destOrd="0" presId="urn:microsoft.com/office/officeart/2018/2/layout/IconCircleList"/>
    <dgm:cxn modelId="{B88CB774-EECC-4C84-B1FE-5831CA38844C}" type="presParOf" srcId="{B35B0B5E-4D6C-4651-950B-5555D5D0383C}" destId="{C9FA1017-CC7C-468D-933B-75004081E3AB}" srcOrd="0" destOrd="0" presId="urn:microsoft.com/office/officeart/2018/2/layout/IconCircleList"/>
    <dgm:cxn modelId="{CF283D76-FCC9-4792-8722-87A7FA317965}" type="presParOf" srcId="{B35B0B5E-4D6C-4651-950B-5555D5D0383C}" destId="{9876AF81-A170-4ED3-8D74-3C66DCFDA534}" srcOrd="1" destOrd="0" presId="urn:microsoft.com/office/officeart/2018/2/layout/IconCircleList"/>
    <dgm:cxn modelId="{EA186605-900F-4C82-A646-C22A73436C72}" type="presParOf" srcId="{B35B0B5E-4D6C-4651-950B-5555D5D0383C}" destId="{F90F4AED-F8B8-4C8A-B8F2-42BB572047F0}" srcOrd="2" destOrd="0" presId="urn:microsoft.com/office/officeart/2018/2/layout/IconCircleList"/>
    <dgm:cxn modelId="{93AD7B09-454C-4C40-ACC0-553A4A1767C9}" type="presParOf" srcId="{B35B0B5E-4D6C-4651-950B-5555D5D0383C}" destId="{2FD6FADB-51A7-42E4-9BFC-A1507C41264E}" srcOrd="3" destOrd="0" presId="urn:microsoft.com/office/officeart/2018/2/layout/IconCircleList"/>
    <dgm:cxn modelId="{74292560-8CC6-4D75-85DA-63506F734877}" type="presParOf" srcId="{D97B0BB5-2800-48E7-ACCA-D09C8A94CA4F}" destId="{AD15D299-8215-4F90-B8E8-FCF8DEEAF065}" srcOrd="3" destOrd="0" presId="urn:microsoft.com/office/officeart/2018/2/layout/IconCircleList"/>
    <dgm:cxn modelId="{5E58A392-E77B-4E8F-9172-92FE635963D8}" type="presParOf" srcId="{D97B0BB5-2800-48E7-ACCA-D09C8A94CA4F}" destId="{333307D5-8254-4D8D-A891-2A21D85ADAE0}" srcOrd="4" destOrd="0" presId="urn:microsoft.com/office/officeart/2018/2/layout/IconCircleList"/>
    <dgm:cxn modelId="{187A7A24-3BD0-49EE-9A2B-DE8183CD8FF7}" type="presParOf" srcId="{333307D5-8254-4D8D-A891-2A21D85ADAE0}" destId="{74CBC5E9-5DE0-48F1-8AC2-2DB0BD0B5497}" srcOrd="0" destOrd="0" presId="urn:microsoft.com/office/officeart/2018/2/layout/IconCircleList"/>
    <dgm:cxn modelId="{D33E11B7-6B79-4B4B-A936-C8A215DB58A8}" type="presParOf" srcId="{333307D5-8254-4D8D-A891-2A21D85ADAE0}" destId="{FA0932AF-241A-41F5-BC81-14BD8BCC7FBD}" srcOrd="1" destOrd="0" presId="urn:microsoft.com/office/officeart/2018/2/layout/IconCircleList"/>
    <dgm:cxn modelId="{6C7E957E-D39F-4D0E-8EDC-782016A592FD}" type="presParOf" srcId="{333307D5-8254-4D8D-A891-2A21D85ADAE0}" destId="{0DD98EC4-C099-4EB7-9B92-6080E96C27EB}" srcOrd="2" destOrd="0" presId="urn:microsoft.com/office/officeart/2018/2/layout/IconCircleList"/>
    <dgm:cxn modelId="{6157D87B-018A-4857-B681-E0E26E195F93}" type="presParOf" srcId="{333307D5-8254-4D8D-A891-2A21D85ADAE0}" destId="{5EDD89D2-748C-4A4C-ADD3-988C79945B97}" srcOrd="3" destOrd="0" presId="urn:microsoft.com/office/officeart/2018/2/layout/IconCircleList"/>
    <dgm:cxn modelId="{4A59CCB6-E663-44F3-A228-38AA6F508896}" type="presParOf" srcId="{D97B0BB5-2800-48E7-ACCA-D09C8A94CA4F}" destId="{1E647F87-6BDB-4541-8A64-0694C0DCA561}" srcOrd="5" destOrd="0" presId="urn:microsoft.com/office/officeart/2018/2/layout/IconCircleList"/>
    <dgm:cxn modelId="{5687D72F-678D-4A95-92B9-3AE8C93CC3F3}" type="presParOf" srcId="{D97B0BB5-2800-48E7-ACCA-D09C8A94CA4F}" destId="{31B363A5-E1C5-4F3D-B0DF-5C59CBF04FCA}" srcOrd="6" destOrd="0" presId="urn:microsoft.com/office/officeart/2018/2/layout/IconCircleList"/>
    <dgm:cxn modelId="{74AA4A75-52D2-463F-9AA7-FBC585E0A8DE}" type="presParOf" srcId="{31B363A5-E1C5-4F3D-B0DF-5C59CBF04FCA}" destId="{90FD2EB3-E1EF-463D-AA85-A73C715403AB}" srcOrd="0" destOrd="0" presId="urn:microsoft.com/office/officeart/2018/2/layout/IconCircleList"/>
    <dgm:cxn modelId="{A618E2D5-4D93-466A-B4B9-2CA519F495CA}" type="presParOf" srcId="{31B363A5-E1C5-4F3D-B0DF-5C59CBF04FCA}" destId="{EABD59BD-3495-4618-8753-4F7D6A202508}" srcOrd="1" destOrd="0" presId="urn:microsoft.com/office/officeart/2018/2/layout/IconCircleList"/>
    <dgm:cxn modelId="{D6B11EF3-EEE3-49A0-A968-6F62EA4C0503}" type="presParOf" srcId="{31B363A5-E1C5-4F3D-B0DF-5C59CBF04FCA}" destId="{5BA780C7-450B-4B4C-B42C-DA147542F28B}" srcOrd="2" destOrd="0" presId="urn:microsoft.com/office/officeart/2018/2/layout/IconCircleList"/>
    <dgm:cxn modelId="{F6328AE8-D8A8-40A9-BC8D-76A2F59D2AD9}" type="presParOf" srcId="{31B363A5-E1C5-4F3D-B0DF-5C59CBF04FCA}" destId="{1E2CC10F-C883-42CB-AA49-3B077AE56319}" srcOrd="3" destOrd="0" presId="urn:microsoft.com/office/officeart/2018/2/layout/IconCircleList"/>
    <dgm:cxn modelId="{EDC15993-61D0-4291-88AD-865F2997C31E}" type="presParOf" srcId="{D97B0BB5-2800-48E7-ACCA-D09C8A94CA4F}" destId="{8884559D-0592-45D9-B831-386913A01791}" srcOrd="7" destOrd="0" presId="urn:microsoft.com/office/officeart/2018/2/layout/IconCircleList"/>
    <dgm:cxn modelId="{17911BB3-5479-40BE-A26D-CFCF15073AA9}" type="presParOf" srcId="{D97B0BB5-2800-48E7-ACCA-D09C8A94CA4F}" destId="{5835D66D-BFAA-4DFD-818B-36E550C02EB2}" srcOrd="8" destOrd="0" presId="urn:microsoft.com/office/officeart/2018/2/layout/IconCircleList"/>
    <dgm:cxn modelId="{78506AEC-9C3F-47AE-8323-0DD3C507FADE}" type="presParOf" srcId="{5835D66D-BFAA-4DFD-818B-36E550C02EB2}" destId="{6AA8B0C0-2D7B-43DC-A064-DE7DA9722C9E}" srcOrd="0" destOrd="0" presId="urn:microsoft.com/office/officeart/2018/2/layout/IconCircleList"/>
    <dgm:cxn modelId="{72EE6B28-05EA-43CE-A3A3-3EADF92F20BE}" type="presParOf" srcId="{5835D66D-BFAA-4DFD-818B-36E550C02EB2}" destId="{7F38CFC4-800D-426F-A0A1-D785DD10B90A}" srcOrd="1" destOrd="0" presId="urn:microsoft.com/office/officeart/2018/2/layout/IconCircleList"/>
    <dgm:cxn modelId="{015DC8B2-69F3-4D56-9849-80F7DD4B7332}" type="presParOf" srcId="{5835D66D-BFAA-4DFD-818B-36E550C02EB2}" destId="{810B1987-66ED-4E5F-B87A-052D965EA825}" srcOrd="2" destOrd="0" presId="urn:microsoft.com/office/officeart/2018/2/layout/IconCircleList"/>
    <dgm:cxn modelId="{7B75D2CA-0712-449E-B149-3CA182988037}" type="presParOf" srcId="{5835D66D-BFAA-4DFD-818B-36E550C02EB2}" destId="{B1FE9D14-4B36-4592-96DD-12EEABE5E778}" srcOrd="3" destOrd="0" presId="urn:microsoft.com/office/officeart/2018/2/layout/IconCircleList"/>
    <dgm:cxn modelId="{2286E11A-D6FD-4A72-B7E5-16BD34E651B4}" type="presParOf" srcId="{D97B0BB5-2800-48E7-ACCA-D09C8A94CA4F}" destId="{55492A9C-9F5F-4A79-A0BD-8AA41D52FC2E}" srcOrd="9" destOrd="0" presId="urn:microsoft.com/office/officeart/2018/2/layout/IconCircleList"/>
    <dgm:cxn modelId="{AEE3C959-4359-430E-ADAE-1A63BB8BE9ED}" type="presParOf" srcId="{D97B0BB5-2800-48E7-ACCA-D09C8A94CA4F}" destId="{F7749B78-1CE0-4E5F-B5A9-CF207A670148}" srcOrd="10" destOrd="0" presId="urn:microsoft.com/office/officeart/2018/2/layout/IconCircleList"/>
    <dgm:cxn modelId="{30EBCC9A-3E15-4D29-9285-B5D44E4E4D90}" type="presParOf" srcId="{F7749B78-1CE0-4E5F-B5A9-CF207A670148}" destId="{0D2E5641-0608-435D-B28C-92ECE2C98BA4}" srcOrd="0" destOrd="0" presId="urn:microsoft.com/office/officeart/2018/2/layout/IconCircleList"/>
    <dgm:cxn modelId="{AC935C56-2A52-46CD-8965-11A78683EF82}" type="presParOf" srcId="{F7749B78-1CE0-4E5F-B5A9-CF207A670148}" destId="{234F1C13-DCFA-49C2-812B-0EEC4E26C103}" srcOrd="1" destOrd="0" presId="urn:microsoft.com/office/officeart/2018/2/layout/IconCircleList"/>
    <dgm:cxn modelId="{E6E65862-FBD1-4084-9AC7-639504983CEF}" type="presParOf" srcId="{F7749B78-1CE0-4E5F-B5A9-CF207A670148}" destId="{A7A6309D-4371-4180-8772-E8523F3B24A0}" srcOrd="2" destOrd="0" presId="urn:microsoft.com/office/officeart/2018/2/layout/IconCircleList"/>
    <dgm:cxn modelId="{C49CAD65-92F8-4D76-9895-9084185BB831}" type="presParOf" srcId="{F7749B78-1CE0-4E5F-B5A9-CF207A670148}" destId="{C4D07E19-8A52-46F3-94A9-4688CEF05F19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3DE9D627-8541-644C-B657-1A002CCBEDA8}" type="doc">
      <dgm:prSet loTypeId="urn:microsoft.com/office/officeart/2005/8/layout/vList2" loCatId="list" qsTypeId="urn:microsoft.com/office/officeart/2005/8/quickstyle/3d6" qsCatId="3D" csTypeId="urn:microsoft.com/office/officeart/2005/8/colors/colorful2" csCatId="colorful"/>
      <dgm:spPr/>
      <dgm:t>
        <a:bodyPr/>
        <a:lstStyle/>
        <a:p>
          <a:endParaRPr lang="tr-TR"/>
        </a:p>
      </dgm:t>
    </dgm:pt>
    <dgm:pt modelId="{B224EC22-5E23-0B4B-A852-055EE4A50ED0}">
      <dgm:prSet/>
      <dgm:spPr/>
      <dgm:t>
        <a:bodyPr/>
        <a:lstStyle/>
        <a:p>
          <a:r>
            <a:rPr lang="tr-TR" b="0" dirty="0"/>
            <a:t>GÜ, Teknoloji Transfer Ofisi</a:t>
          </a:r>
          <a:endParaRPr lang="tr-TR" dirty="0"/>
        </a:p>
      </dgm:t>
    </dgm:pt>
    <dgm:pt modelId="{559B5455-02F0-E243-B7F5-08C8799F6EC5}" type="parTrans" cxnId="{5961E14A-0EEA-D04C-8859-C515D69D0507}">
      <dgm:prSet/>
      <dgm:spPr/>
      <dgm:t>
        <a:bodyPr/>
        <a:lstStyle/>
        <a:p>
          <a:endParaRPr lang="tr-TR"/>
        </a:p>
      </dgm:t>
    </dgm:pt>
    <dgm:pt modelId="{86A86D37-7BCB-6A49-B1BF-E43B60066443}" type="sibTrans" cxnId="{5961E14A-0EEA-D04C-8859-C515D69D0507}">
      <dgm:prSet/>
      <dgm:spPr/>
      <dgm:t>
        <a:bodyPr/>
        <a:lstStyle/>
        <a:p>
          <a:endParaRPr lang="tr-TR"/>
        </a:p>
      </dgm:t>
    </dgm:pt>
    <dgm:pt modelId="{53D3C6D4-07E7-7640-BAAA-5D0A98D559BE}" type="pres">
      <dgm:prSet presAssocID="{3DE9D627-8541-644C-B657-1A002CCBEDA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B4953FF1-6CB8-F147-A4FD-EF15302A3FC2}" type="pres">
      <dgm:prSet presAssocID="{B224EC22-5E23-0B4B-A852-055EE4A50ED0}" presName="parentText" presStyleLbl="node1" presStyleIdx="0" presStyleCnt="1" custLinFactNeighborY="2118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827F8BD1-4538-734C-A510-9D57089FEEA8}" type="presOf" srcId="{3DE9D627-8541-644C-B657-1A002CCBEDA8}" destId="{53D3C6D4-07E7-7640-BAAA-5D0A98D559BE}" srcOrd="0" destOrd="0" presId="urn:microsoft.com/office/officeart/2005/8/layout/vList2"/>
    <dgm:cxn modelId="{5961E14A-0EEA-D04C-8859-C515D69D0507}" srcId="{3DE9D627-8541-644C-B657-1A002CCBEDA8}" destId="{B224EC22-5E23-0B4B-A852-055EE4A50ED0}" srcOrd="0" destOrd="0" parTransId="{559B5455-02F0-E243-B7F5-08C8799F6EC5}" sibTransId="{86A86D37-7BCB-6A49-B1BF-E43B60066443}"/>
    <dgm:cxn modelId="{8CB49B5A-6597-4B4B-ACE8-0B1BA146C92A}" type="presOf" srcId="{B224EC22-5E23-0B4B-A852-055EE4A50ED0}" destId="{B4953FF1-6CB8-F147-A4FD-EF15302A3FC2}" srcOrd="0" destOrd="0" presId="urn:microsoft.com/office/officeart/2005/8/layout/vList2"/>
    <dgm:cxn modelId="{9C0E77A2-DBDC-C44F-9708-E95A381FADFD}" type="presParOf" srcId="{53D3C6D4-07E7-7640-BAAA-5D0A98D559BE}" destId="{B4953FF1-6CB8-F147-A4FD-EF15302A3FC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716F67C2-C782-46C7-B939-7089461F01B7}" type="doc">
      <dgm:prSet loTypeId="urn:microsoft.com/office/officeart/2005/8/layout/hierarchy2" loCatId="hierarchy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tr-TR"/>
        </a:p>
      </dgm:t>
    </dgm:pt>
    <dgm:pt modelId="{A2ED733B-C57E-438E-9395-F86413DD7967}">
      <dgm:prSet custT="1"/>
      <dgm:spPr/>
      <dgm:t>
        <a:bodyPr/>
        <a:lstStyle/>
        <a:p>
          <a:pPr rtl="0"/>
          <a:r>
            <a:rPr lang="tr-TR" sz="2000" b="1" dirty="0">
              <a:effectLst/>
              <a:latin typeface="Arial Narrow" pitchFamily="34" charset="0"/>
            </a:rPr>
            <a:t>Bilimsel Araştırma; </a:t>
          </a:r>
        </a:p>
      </dgm:t>
    </dgm:pt>
    <dgm:pt modelId="{EBD725E3-93B0-4980-820D-8C7B123025FB}" type="parTrans" cxnId="{78C5448F-0721-4828-ACF5-F624CA30B4F9}">
      <dgm:prSet/>
      <dgm:spPr/>
      <dgm:t>
        <a:bodyPr/>
        <a:lstStyle/>
        <a:p>
          <a:endParaRPr lang="tr-TR" sz="2000" b="1">
            <a:effectLst/>
            <a:latin typeface="Arial Narrow" pitchFamily="34" charset="0"/>
          </a:endParaRPr>
        </a:p>
      </dgm:t>
    </dgm:pt>
    <dgm:pt modelId="{37053895-1129-464B-B4A0-11BEBDDB1050}" type="sibTrans" cxnId="{78C5448F-0721-4828-ACF5-F624CA30B4F9}">
      <dgm:prSet/>
      <dgm:spPr/>
      <dgm:t>
        <a:bodyPr/>
        <a:lstStyle/>
        <a:p>
          <a:endParaRPr lang="tr-TR" sz="2000" b="1">
            <a:effectLst/>
            <a:latin typeface="Arial Narrow" pitchFamily="34" charset="0"/>
          </a:endParaRPr>
        </a:p>
      </dgm:t>
    </dgm:pt>
    <dgm:pt modelId="{4FEA632A-A0F1-44B7-8262-E51A273A37CB}">
      <dgm:prSet custT="1"/>
      <dgm:spPr/>
      <dgm:t>
        <a:bodyPr/>
        <a:lstStyle/>
        <a:p>
          <a:pPr rtl="0"/>
          <a:r>
            <a:rPr lang="tr-TR" sz="2000" b="1" dirty="0">
              <a:effectLst/>
              <a:latin typeface="Arial Narrow" pitchFamily="34" charset="0"/>
            </a:rPr>
            <a:t>amaçlı </a:t>
          </a:r>
        </a:p>
      </dgm:t>
    </dgm:pt>
    <dgm:pt modelId="{F6214260-D5C0-4269-82D7-E61A7BCE0177}" type="parTrans" cxnId="{ABF40398-DF94-4DAB-92C2-86CF2ED8AAAC}">
      <dgm:prSet custT="1"/>
      <dgm:spPr/>
      <dgm:t>
        <a:bodyPr/>
        <a:lstStyle/>
        <a:p>
          <a:endParaRPr lang="tr-TR" sz="2000" b="1">
            <a:effectLst/>
            <a:latin typeface="Arial Narrow" pitchFamily="34" charset="0"/>
          </a:endParaRPr>
        </a:p>
      </dgm:t>
    </dgm:pt>
    <dgm:pt modelId="{A9D16374-EDB7-455C-91C2-EC9A53DB65DD}" type="sibTrans" cxnId="{ABF40398-DF94-4DAB-92C2-86CF2ED8AAAC}">
      <dgm:prSet/>
      <dgm:spPr/>
      <dgm:t>
        <a:bodyPr/>
        <a:lstStyle/>
        <a:p>
          <a:endParaRPr lang="tr-TR" sz="2000" b="1">
            <a:effectLst/>
            <a:latin typeface="Arial Narrow" pitchFamily="34" charset="0"/>
          </a:endParaRPr>
        </a:p>
      </dgm:t>
    </dgm:pt>
    <dgm:pt modelId="{BC2F0A4E-F27F-4C0F-A7BF-8D5D0D82ED0E}">
      <dgm:prSet custT="1"/>
      <dgm:spPr/>
      <dgm:t>
        <a:bodyPr/>
        <a:lstStyle/>
        <a:p>
          <a:pPr rtl="0"/>
          <a:r>
            <a:rPr lang="tr-TR" sz="2000" b="1" dirty="0">
              <a:effectLst/>
              <a:latin typeface="Arial Narrow" pitchFamily="34" charset="0"/>
            </a:rPr>
            <a:t>planlı</a:t>
          </a:r>
        </a:p>
      </dgm:t>
    </dgm:pt>
    <dgm:pt modelId="{8BF4F738-CCD4-429B-B9DA-076E21AD43DA}" type="parTrans" cxnId="{944E72D8-83A5-4B6F-B07D-8E6BFD90AD59}">
      <dgm:prSet custT="1"/>
      <dgm:spPr/>
      <dgm:t>
        <a:bodyPr/>
        <a:lstStyle/>
        <a:p>
          <a:endParaRPr lang="tr-TR" sz="2000" b="1">
            <a:effectLst/>
            <a:latin typeface="Arial Narrow" pitchFamily="34" charset="0"/>
          </a:endParaRPr>
        </a:p>
      </dgm:t>
    </dgm:pt>
    <dgm:pt modelId="{20D124CA-F4ED-4F0B-950C-0CCF63A61F72}" type="sibTrans" cxnId="{944E72D8-83A5-4B6F-B07D-8E6BFD90AD59}">
      <dgm:prSet/>
      <dgm:spPr/>
      <dgm:t>
        <a:bodyPr/>
        <a:lstStyle/>
        <a:p>
          <a:endParaRPr lang="tr-TR" sz="2000" b="1">
            <a:effectLst/>
            <a:latin typeface="Arial Narrow" pitchFamily="34" charset="0"/>
          </a:endParaRPr>
        </a:p>
      </dgm:t>
    </dgm:pt>
    <dgm:pt modelId="{09243D62-45BA-4A73-B6D3-BA2891324EB3}">
      <dgm:prSet custT="1"/>
      <dgm:spPr/>
      <dgm:t>
        <a:bodyPr/>
        <a:lstStyle/>
        <a:p>
          <a:pPr rtl="0"/>
          <a:r>
            <a:rPr lang="tr-TR" sz="2000" b="1" dirty="0">
              <a:effectLst/>
              <a:latin typeface="Arial Narrow" pitchFamily="34" charset="0"/>
            </a:rPr>
            <a:t>sistemli</a:t>
          </a:r>
        </a:p>
      </dgm:t>
    </dgm:pt>
    <dgm:pt modelId="{2E78BED5-F73B-4E58-9DA2-7583D4392A18}" type="parTrans" cxnId="{658D8EA9-E4A4-457E-833B-4A30903B16B4}">
      <dgm:prSet custT="1"/>
      <dgm:spPr/>
      <dgm:t>
        <a:bodyPr/>
        <a:lstStyle/>
        <a:p>
          <a:endParaRPr lang="tr-TR" sz="2000" b="1">
            <a:effectLst/>
            <a:latin typeface="Arial Narrow" pitchFamily="34" charset="0"/>
          </a:endParaRPr>
        </a:p>
      </dgm:t>
    </dgm:pt>
    <dgm:pt modelId="{D60C5A04-1F63-406C-9D7E-F0518485E9B9}" type="sibTrans" cxnId="{658D8EA9-E4A4-457E-833B-4A30903B16B4}">
      <dgm:prSet/>
      <dgm:spPr/>
      <dgm:t>
        <a:bodyPr/>
        <a:lstStyle/>
        <a:p>
          <a:endParaRPr lang="tr-TR" sz="2000" b="1">
            <a:effectLst/>
            <a:latin typeface="Arial Narrow" pitchFamily="34" charset="0"/>
          </a:endParaRPr>
        </a:p>
      </dgm:t>
    </dgm:pt>
    <dgm:pt modelId="{A4B4A82B-0404-4939-97D2-34B3CF49173A}">
      <dgm:prSet custT="1"/>
      <dgm:spPr/>
      <dgm:t>
        <a:bodyPr/>
        <a:lstStyle/>
        <a:p>
          <a:pPr rtl="0"/>
          <a:r>
            <a:rPr lang="tr-TR" sz="2000" b="1" dirty="0">
              <a:effectLst/>
              <a:latin typeface="Arial Narrow" pitchFamily="34" charset="0"/>
            </a:rPr>
            <a:t>verilerin toplanması </a:t>
          </a:r>
        </a:p>
      </dgm:t>
    </dgm:pt>
    <dgm:pt modelId="{73692F7D-C11F-4C28-8A8C-6B534CF623A8}" type="parTrans" cxnId="{EC48D197-FAF9-447B-985E-877F8FABADEC}">
      <dgm:prSet custT="1"/>
      <dgm:spPr/>
      <dgm:t>
        <a:bodyPr/>
        <a:lstStyle/>
        <a:p>
          <a:endParaRPr lang="tr-TR" sz="2000" b="1">
            <a:effectLst/>
            <a:latin typeface="Arial Narrow" pitchFamily="34" charset="0"/>
          </a:endParaRPr>
        </a:p>
      </dgm:t>
    </dgm:pt>
    <dgm:pt modelId="{C3FC8D8F-003F-4612-AD4A-68A953CDEE2F}" type="sibTrans" cxnId="{EC48D197-FAF9-447B-985E-877F8FABADEC}">
      <dgm:prSet/>
      <dgm:spPr/>
      <dgm:t>
        <a:bodyPr/>
        <a:lstStyle/>
        <a:p>
          <a:endParaRPr lang="tr-TR" sz="2000" b="1">
            <a:effectLst/>
            <a:latin typeface="Arial Narrow" pitchFamily="34" charset="0"/>
          </a:endParaRPr>
        </a:p>
      </dgm:t>
    </dgm:pt>
    <dgm:pt modelId="{27E35ADA-0102-4F7F-94A5-10374EC6C42E}">
      <dgm:prSet custT="1"/>
      <dgm:spPr/>
      <dgm:t>
        <a:bodyPr/>
        <a:lstStyle/>
        <a:p>
          <a:pPr rtl="0"/>
          <a:r>
            <a:rPr lang="tr-TR" sz="2000" b="1" dirty="0">
              <a:effectLst/>
              <a:latin typeface="Arial Narrow" pitchFamily="34" charset="0"/>
            </a:rPr>
            <a:t>gruplanması </a:t>
          </a:r>
        </a:p>
      </dgm:t>
    </dgm:pt>
    <dgm:pt modelId="{CC1258C7-63B3-4F2D-B009-05440BF966A3}" type="parTrans" cxnId="{10B915F6-ACB9-47B6-9261-7CBB3373E065}">
      <dgm:prSet custT="1"/>
      <dgm:spPr/>
      <dgm:t>
        <a:bodyPr/>
        <a:lstStyle/>
        <a:p>
          <a:endParaRPr lang="tr-TR" sz="2000" b="1">
            <a:effectLst/>
            <a:latin typeface="Arial Narrow" pitchFamily="34" charset="0"/>
          </a:endParaRPr>
        </a:p>
      </dgm:t>
    </dgm:pt>
    <dgm:pt modelId="{1256F8FA-F3D5-4BA9-A342-0836A7617A22}" type="sibTrans" cxnId="{10B915F6-ACB9-47B6-9261-7CBB3373E065}">
      <dgm:prSet/>
      <dgm:spPr/>
      <dgm:t>
        <a:bodyPr/>
        <a:lstStyle/>
        <a:p>
          <a:endParaRPr lang="tr-TR" sz="2000" b="1">
            <a:effectLst/>
            <a:latin typeface="Arial Narrow" pitchFamily="34" charset="0"/>
          </a:endParaRPr>
        </a:p>
      </dgm:t>
    </dgm:pt>
    <dgm:pt modelId="{B2CD6B00-2190-4015-9D2D-3F9920FB8A45}">
      <dgm:prSet custT="1"/>
      <dgm:spPr/>
      <dgm:t>
        <a:bodyPr/>
        <a:lstStyle/>
        <a:p>
          <a:pPr rtl="0"/>
          <a:r>
            <a:rPr lang="tr-TR" sz="2000" b="1" dirty="0">
              <a:effectLst/>
              <a:latin typeface="Arial Narrow" pitchFamily="34" charset="0"/>
            </a:rPr>
            <a:t> analizi </a:t>
          </a:r>
        </a:p>
      </dgm:t>
    </dgm:pt>
    <dgm:pt modelId="{088141D2-E535-400D-B27D-2C29BC893955}" type="parTrans" cxnId="{0FB73CBA-268D-4AC4-8822-67DE2A211117}">
      <dgm:prSet custT="1"/>
      <dgm:spPr/>
      <dgm:t>
        <a:bodyPr/>
        <a:lstStyle/>
        <a:p>
          <a:endParaRPr lang="tr-TR" sz="2000" b="1">
            <a:effectLst/>
            <a:latin typeface="Arial Narrow" pitchFamily="34" charset="0"/>
          </a:endParaRPr>
        </a:p>
      </dgm:t>
    </dgm:pt>
    <dgm:pt modelId="{0761794A-6A63-411A-B5E2-831C42F1CBA1}" type="sibTrans" cxnId="{0FB73CBA-268D-4AC4-8822-67DE2A211117}">
      <dgm:prSet/>
      <dgm:spPr/>
      <dgm:t>
        <a:bodyPr/>
        <a:lstStyle/>
        <a:p>
          <a:endParaRPr lang="tr-TR" sz="2000" b="1">
            <a:effectLst/>
            <a:latin typeface="Arial Narrow" pitchFamily="34" charset="0"/>
          </a:endParaRPr>
        </a:p>
      </dgm:t>
    </dgm:pt>
    <dgm:pt modelId="{0BF05F94-DE09-4A69-AD2E-C9FA53AE4E74}">
      <dgm:prSet custT="1"/>
      <dgm:spPr/>
      <dgm:t>
        <a:bodyPr/>
        <a:lstStyle/>
        <a:p>
          <a:pPr rtl="0"/>
          <a:r>
            <a:rPr lang="tr-TR" sz="2000" b="1" dirty="0">
              <a:effectLst/>
              <a:latin typeface="Arial Narrow" pitchFamily="34" charset="0"/>
            </a:rPr>
            <a:t>sentezi </a:t>
          </a:r>
        </a:p>
      </dgm:t>
    </dgm:pt>
    <dgm:pt modelId="{23411358-645D-4491-A3AA-630915C338FB}" type="parTrans" cxnId="{4027E3DE-0DF0-4CFF-A44F-1AAF793F0A50}">
      <dgm:prSet custT="1"/>
      <dgm:spPr/>
      <dgm:t>
        <a:bodyPr/>
        <a:lstStyle/>
        <a:p>
          <a:endParaRPr lang="tr-TR" sz="2000" b="1">
            <a:effectLst/>
            <a:latin typeface="Arial Narrow" pitchFamily="34" charset="0"/>
          </a:endParaRPr>
        </a:p>
      </dgm:t>
    </dgm:pt>
    <dgm:pt modelId="{E2B3FEAB-BCD0-4128-B4EA-40E5153737E0}" type="sibTrans" cxnId="{4027E3DE-0DF0-4CFF-A44F-1AAF793F0A50}">
      <dgm:prSet/>
      <dgm:spPr/>
      <dgm:t>
        <a:bodyPr/>
        <a:lstStyle/>
        <a:p>
          <a:endParaRPr lang="tr-TR" sz="2000" b="1">
            <a:effectLst/>
            <a:latin typeface="Arial Narrow" pitchFamily="34" charset="0"/>
          </a:endParaRPr>
        </a:p>
      </dgm:t>
    </dgm:pt>
    <dgm:pt modelId="{DC9E7315-6DF3-441C-B246-BF50A66AC0DE}">
      <dgm:prSet custT="1"/>
      <dgm:spPr/>
      <dgm:t>
        <a:bodyPr/>
        <a:lstStyle/>
        <a:p>
          <a:pPr rtl="0"/>
          <a:r>
            <a:rPr lang="tr-TR" sz="2000" b="1" dirty="0">
              <a:effectLst/>
              <a:latin typeface="Arial Narrow" pitchFamily="34" charset="0"/>
            </a:rPr>
            <a:t>açıklanması </a:t>
          </a:r>
        </a:p>
      </dgm:t>
    </dgm:pt>
    <dgm:pt modelId="{6754B650-4DBA-432A-8293-5D123E999FF0}" type="parTrans" cxnId="{EB7AB576-E3FD-40C3-85A5-7F16310685F9}">
      <dgm:prSet custT="1"/>
      <dgm:spPr/>
      <dgm:t>
        <a:bodyPr/>
        <a:lstStyle/>
        <a:p>
          <a:endParaRPr lang="tr-TR" sz="2000" b="1">
            <a:effectLst/>
            <a:latin typeface="Arial Narrow" pitchFamily="34" charset="0"/>
          </a:endParaRPr>
        </a:p>
      </dgm:t>
    </dgm:pt>
    <dgm:pt modelId="{C59BCCDB-8AB7-4D5C-B95E-04B0EDEFE9DD}" type="sibTrans" cxnId="{EB7AB576-E3FD-40C3-85A5-7F16310685F9}">
      <dgm:prSet/>
      <dgm:spPr/>
      <dgm:t>
        <a:bodyPr/>
        <a:lstStyle/>
        <a:p>
          <a:endParaRPr lang="tr-TR" sz="2000" b="1">
            <a:effectLst/>
            <a:latin typeface="Arial Narrow" pitchFamily="34" charset="0"/>
          </a:endParaRPr>
        </a:p>
      </dgm:t>
    </dgm:pt>
    <dgm:pt modelId="{5E7A2B31-8C3E-40FB-A397-8607945C5557}">
      <dgm:prSet custT="1"/>
      <dgm:spPr/>
      <dgm:t>
        <a:bodyPr/>
        <a:lstStyle/>
        <a:p>
          <a:pPr rtl="0"/>
          <a:r>
            <a:rPr lang="tr-TR" sz="2000" b="1" dirty="0">
              <a:effectLst/>
              <a:latin typeface="Arial Narrow" pitchFamily="34" charset="0"/>
            </a:rPr>
            <a:t>yorumlanması</a:t>
          </a:r>
        </a:p>
      </dgm:t>
    </dgm:pt>
    <dgm:pt modelId="{876057CB-FA77-4097-94A5-9DD0F08187D7}" type="parTrans" cxnId="{40184AE9-5F79-46AA-8083-C8D4FC504B56}">
      <dgm:prSet custT="1"/>
      <dgm:spPr/>
      <dgm:t>
        <a:bodyPr/>
        <a:lstStyle/>
        <a:p>
          <a:endParaRPr lang="tr-TR" sz="2000" b="1">
            <a:effectLst/>
            <a:latin typeface="Arial Narrow" pitchFamily="34" charset="0"/>
          </a:endParaRPr>
        </a:p>
      </dgm:t>
    </dgm:pt>
    <dgm:pt modelId="{D5115FB8-FF13-47D6-A898-8848A15D070D}" type="sibTrans" cxnId="{40184AE9-5F79-46AA-8083-C8D4FC504B56}">
      <dgm:prSet/>
      <dgm:spPr/>
      <dgm:t>
        <a:bodyPr/>
        <a:lstStyle/>
        <a:p>
          <a:endParaRPr lang="tr-TR" sz="2000" b="1">
            <a:effectLst/>
            <a:latin typeface="Arial Narrow" pitchFamily="34" charset="0"/>
          </a:endParaRPr>
        </a:p>
      </dgm:t>
    </dgm:pt>
    <dgm:pt modelId="{22E0FAAF-FEB9-4D1C-8EB3-98FF9B461B43}">
      <dgm:prSet custT="1"/>
      <dgm:spPr/>
      <dgm:t>
        <a:bodyPr/>
        <a:lstStyle/>
        <a:p>
          <a:pPr rtl="0"/>
          <a:r>
            <a:rPr lang="tr-TR" sz="2000" b="1" dirty="0">
              <a:effectLst/>
              <a:latin typeface="Arial Narrow" pitchFamily="34" charset="0"/>
            </a:rPr>
            <a:t>değerlendirilmesi</a:t>
          </a:r>
        </a:p>
      </dgm:t>
    </dgm:pt>
    <dgm:pt modelId="{04D89A5F-381F-499D-91E1-750A9E7DA9DB}" type="parTrans" cxnId="{29E2E33D-5828-492C-A63F-E4485764BF5E}">
      <dgm:prSet custT="1"/>
      <dgm:spPr/>
      <dgm:t>
        <a:bodyPr/>
        <a:lstStyle/>
        <a:p>
          <a:endParaRPr lang="tr-TR" sz="2000" b="1">
            <a:effectLst/>
            <a:latin typeface="Arial Narrow" pitchFamily="34" charset="0"/>
          </a:endParaRPr>
        </a:p>
      </dgm:t>
    </dgm:pt>
    <dgm:pt modelId="{F3159F30-EB7E-4F2F-8749-15768203796F}" type="sibTrans" cxnId="{29E2E33D-5828-492C-A63F-E4485764BF5E}">
      <dgm:prSet/>
      <dgm:spPr/>
      <dgm:t>
        <a:bodyPr/>
        <a:lstStyle/>
        <a:p>
          <a:endParaRPr lang="tr-TR" sz="2000" b="1">
            <a:effectLst/>
            <a:latin typeface="Arial Narrow" pitchFamily="34" charset="0"/>
          </a:endParaRPr>
        </a:p>
      </dgm:t>
    </dgm:pt>
    <dgm:pt modelId="{11EBCEC9-2F0A-4183-83D3-14450EE02F56}">
      <dgm:prSet custT="1"/>
      <dgm:spPr/>
      <dgm:t>
        <a:bodyPr/>
        <a:lstStyle/>
        <a:p>
          <a:pPr rtl="0"/>
          <a:r>
            <a:rPr lang="tr-TR" sz="2000" b="1" dirty="0">
              <a:effectLst/>
              <a:latin typeface="Arial Narrow" pitchFamily="34" charset="0"/>
            </a:rPr>
            <a:t>Sorunlara güvenilir çözüm yolları bulma süreci</a:t>
          </a:r>
        </a:p>
      </dgm:t>
    </dgm:pt>
    <dgm:pt modelId="{AC897A74-5388-406A-962E-6ABBF99A0403}" type="parTrans" cxnId="{63027216-DE8C-4B17-BEBD-1E8E20FEBA01}">
      <dgm:prSet custT="1"/>
      <dgm:spPr/>
      <dgm:t>
        <a:bodyPr/>
        <a:lstStyle/>
        <a:p>
          <a:endParaRPr lang="tr-TR" sz="2000" b="1">
            <a:effectLst/>
            <a:latin typeface="Arial Narrow" pitchFamily="34" charset="0"/>
          </a:endParaRPr>
        </a:p>
      </dgm:t>
    </dgm:pt>
    <dgm:pt modelId="{6A7637DC-C9A4-4B88-BE20-6E3604C4BD72}" type="sibTrans" cxnId="{63027216-DE8C-4B17-BEBD-1E8E20FEBA01}">
      <dgm:prSet/>
      <dgm:spPr/>
      <dgm:t>
        <a:bodyPr/>
        <a:lstStyle/>
        <a:p>
          <a:endParaRPr lang="tr-TR" sz="2000" b="1">
            <a:effectLst/>
            <a:latin typeface="Arial Narrow" pitchFamily="34" charset="0"/>
          </a:endParaRPr>
        </a:p>
      </dgm:t>
    </dgm:pt>
    <dgm:pt modelId="{7CFF5382-FC52-43A1-A81C-B4FBCC557B06}" type="pres">
      <dgm:prSet presAssocID="{716F67C2-C782-46C7-B939-7089461F01B7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14079114-6E59-4062-BE97-7C76B03D3006}" type="pres">
      <dgm:prSet presAssocID="{A2ED733B-C57E-438E-9395-F86413DD7967}" presName="root1" presStyleCnt="0"/>
      <dgm:spPr/>
    </dgm:pt>
    <dgm:pt modelId="{E5E99F9A-85DF-447A-8380-1F1237C2E3AC}" type="pres">
      <dgm:prSet presAssocID="{A2ED733B-C57E-438E-9395-F86413DD7967}" presName="LevelOneTextNode" presStyleLbl="node0" presStyleIdx="0" presStyleCnt="1" custAng="16200000" custScaleX="173115" custScaleY="233192" custLinFactNeighborX="-55813" custLinFactNeighborY="-33120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94BA93E0-DA4A-4C63-BC21-2446CFD80978}" type="pres">
      <dgm:prSet presAssocID="{A2ED733B-C57E-438E-9395-F86413DD7967}" presName="level2hierChild" presStyleCnt="0"/>
      <dgm:spPr/>
    </dgm:pt>
    <dgm:pt modelId="{E77FBCD0-5485-40DD-89F3-209E6148B8B6}" type="pres">
      <dgm:prSet presAssocID="{F6214260-D5C0-4269-82D7-E61A7BCE0177}" presName="conn2-1" presStyleLbl="parChTrans1D2" presStyleIdx="0" presStyleCnt="4"/>
      <dgm:spPr/>
      <dgm:t>
        <a:bodyPr/>
        <a:lstStyle/>
        <a:p>
          <a:endParaRPr lang="tr-TR"/>
        </a:p>
      </dgm:t>
    </dgm:pt>
    <dgm:pt modelId="{DF710B8B-F815-4FA3-BC1D-8F995891A9C9}" type="pres">
      <dgm:prSet presAssocID="{F6214260-D5C0-4269-82D7-E61A7BCE0177}" presName="connTx" presStyleLbl="parChTrans1D2" presStyleIdx="0" presStyleCnt="4"/>
      <dgm:spPr/>
      <dgm:t>
        <a:bodyPr/>
        <a:lstStyle/>
        <a:p>
          <a:endParaRPr lang="tr-TR"/>
        </a:p>
      </dgm:t>
    </dgm:pt>
    <dgm:pt modelId="{7CCE90D4-9F12-4B31-BC54-696A14E37788}" type="pres">
      <dgm:prSet presAssocID="{4FEA632A-A0F1-44B7-8262-E51A273A37CB}" presName="root2" presStyleCnt="0"/>
      <dgm:spPr/>
    </dgm:pt>
    <dgm:pt modelId="{EE8AF213-07D1-42DC-930F-F1AD049ED73A}" type="pres">
      <dgm:prSet presAssocID="{4FEA632A-A0F1-44B7-8262-E51A273A37CB}" presName="LevelTwoTextNode" presStyleLbl="node2" presStyleIdx="0" presStyleCnt="4" custScaleX="191652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69E45157-303C-40D3-92DF-52D753ADC810}" type="pres">
      <dgm:prSet presAssocID="{4FEA632A-A0F1-44B7-8262-E51A273A37CB}" presName="level3hierChild" presStyleCnt="0"/>
      <dgm:spPr/>
    </dgm:pt>
    <dgm:pt modelId="{9F8F8A7A-B21E-43B9-BB54-1F0B9B9F08B7}" type="pres">
      <dgm:prSet presAssocID="{8BF4F738-CCD4-429B-B9DA-076E21AD43DA}" presName="conn2-1" presStyleLbl="parChTrans1D2" presStyleIdx="1" presStyleCnt="4"/>
      <dgm:spPr/>
      <dgm:t>
        <a:bodyPr/>
        <a:lstStyle/>
        <a:p>
          <a:endParaRPr lang="tr-TR"/>
        </a:p>
      </dgm:t>
    </dgm:pt>
    <dgm:pt modelId="{BCA5ADE7-541C-438B-BA51-2B2ED496F9F2}" type="pres">
      <dgm:prSet presAssocID="{8BF4F738-CCD4-429B-B9DA-076E21AD43DA}" presName="connTx" presStyleLbl="parChTrans1D2" presStyleIdx="1" presStyleCnt="4"/>
      <dgm:spPr/>
      <dgm:t>
        <a:bodyPr/>
        <a:lstStyle/>
        <a:p>
          <a:endParaRPr lang="tr-TR"/>
        </a:p>
      </dgm:t>
    </dgm:pt>
    <dgm:pt modelId="{60E67BF2-2D32-4786-ABAE-29A13EC92781}" type="pres">
      <dgm:prSet presAssocID="{BC2F0A4E-F27F-4C0F-A7BF-8D5D0D82ED0E}" presName="root2" presStyleCnt="0"/>
      <dgm:spPr/>
    </dgm:pt>
    <dgm:pt modelId="{752DBF18-F8A6-46CE-8D91-5B582EE543EC}" type="pres">
      <dgm:prSet presAssocID="{BC2F0A4E-F27F-4C0F-A7BF-8D5D0D82ED0E}" presName="LevelTwoTextNode" presStyleLbl="node2" presStyleIdx="1" presStyleCnt="4" custScaleX="191652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2AE62C0F-6E33-4835-A7BE-DF0A143B0EC5}" type="pres">
      <dgm:prSet presAssocID="{BC2F0A4E-F27F-4C0F-A7BF-8D5D0D82ED0E}" presName="level3hierChild" presStyleCnt="0"/>
      <dgm:spPr/>
    </dgm:pt>
    <dgm:pt modelId="{A2EB499B-54FA-4C20-BF18-F9D58D85CB23}" type="pres">
      <dgm:prSet presAssocID="{2E78BED5-F73B-4E58-9DA2-7583D4392A18}" presName="conn2-1" presStyleLbl="parChTrans1D2" presStyleIdx="2" presStyleCnt="4"/>
      <dgm:spPr/>
      <dgm:t>
        <a:bodyPr/>
        <a:lstStyle/>
        <a:p>
          <a:endParaRPr lang="tr-TR"/>
        </a:p>
      </dgm:t>
    </dgm:pt>
    <dgm:pt modelId="{4AFFDF23-2393-4388-A8BB-0BE4ECB8FF62}" type="pres">
      <dgm:prSet presAssocID="{2E78BED5-F73B-4E58-9DA2-7583D4392A18}" presName="connTx" presStyleLbl="parChTrans1D2" presStyleIdx="2" presStyleCnt="4"/>
      <dgm:spPr/>
      <dgm:t>
        <a:bodyPr/>
        <a:lstStyle/>
        <a:p>
          <a:endParaRPr lang="tr-TR"/>
        </a:p>
      </dgm:t>
    </dgm:pt>
    <dgm:pt modelId="{0C8AF3C0-4809-420B-AF1A-CD20E4AF5AC2}" type="pres">
      <dgm:prSet presAssocID="{09243D62-45BA-4A73-B6D3-BA2891324EB3}" presName="root2" presStyleCnt="0"/>
      <dgm:spPr/>
    </dgm:pt>
    <dgm:pt modelId="{961BA5EB-D17A-45A0-BCC8-5BE0EC0B2E5A}" type="pres">
      <dgm:prSet presAssocID="{09243D62-45BA-4A73-B6D3-BA2891324EB3}" presName="LevelTwoTextNode" presStyleLbl="node2" presStyleIdx="2" presStyleCnt="4" custScaleX="191652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51615D2C-1047-4AA5-89B5-2D5C14B667E0}" type="pres">
      <dgm:prSet presAssocID="{09243D62-45BA-4A73-B6D3-BA2891324EB3}" presName="level3hierChild" presStyleCnt="0"/>
      <dgm:spPr/>
    </dgm:pt>
    <dgm:pt modelId="{47A8F31D-FBE3-4BDF-9B41-134CE471542C}" type="pres">
      <dgm:prSet presAssocID="{73692F7D-C11F-4C28-8A8C-6B534CF623A8}" presName="conn2-1" presStyleLbl="parChTrans1D3" presStyleIdx="0" presStyleCnt="7"/>
      <dgm:spPr/>
      <dgm:t>
        <a:bodyPr/>
        <a:lstStyle/>
        <a:p>
          <a:endParaRPr lang="tr-TR"/>
        </a:p>
      </dgm:t>
    </dgm:pt>
    <dgm:pt modelId="{CE1123C9-059F-4F04-A2F8-E3E49915514A}" type="pres">
      <dgm:prSet presAssocID="{73692F7D-C11F-4C28-8A8C-6B534CF623A8}" presName="connTx" presStyleLbl="parChTrans1D3" presStyleIdx="0" presStyleCnt="7"/>
      <dgm:spPr/>
      <dgm:t>
        <a:bodyPr/>
        <a:lstStyle/>
        <a:p>
          <a:endParaRPr lang="tr-TR"/>
        </a:p>
      </dgm:t>
    </dgm:pt>
    <dgm:pt modelId="{B4648547-6BC6-4860-9DE3-25E9CE658AD0}" type="pres">
      <dgm:prSet presAssocID="{A4B4A82B-0404-4939-97D2-34B3CF49173A}" presName="root2" presStyleCnt="0"/>
      <dgm:spPr/>
    </dgm:pt>
    <dgm:pt modelId="{29EDE51F-8F4A-477B-975C-A4201021F221}" type="pres">
      <dgm:prSet presAssocID="{A4B4A82B-0404-4939-97D2-34B3CF49173A}" presName="LevelTwoTextNode" presStyleLbl="node3" presStyleIdx="0" presStyleCnt="7" custScaleX="476524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70873482-81A9-4261-9E8F-B54B5BCFFC20}" type="pres">
      <dgm:prSet presAssocID="{A4B4A82B-0404-4939-97D2-34B3CF49173A}" presName="level3hierChild" presStyleCnt="0"/>
      <dgm:spPr/>
    </dgm:pt>
    <dgm:pt modelId="{65066D51-2B60-488A-8CB8-C1E4783807D7}" type="pres">
      <dgm:prSet presAssocID="{CC1258C7-63B3-4F2D-B009-05440BF966A3}" presName="conn2-1" presStyleLbl="parChTrans1D3" presStyleIdx="1" presStyleCnt="7"/>
      <dgm:spPr/>
      <dgm:t>
        <a:bodyPr/>
        <a:lstStyle/>
        <a:p>
          <a:endParaRPr lang="tr-TR"/>
        </a:p>
      </dgm:t>
    </dgm:pt>
    <dgm:pt modelId="{D346E4A4-43B1-4258-B5AD-DA2E30FCF6B0}" type="pres">
      <dgm:prSet presAssocID="{CC1258C7-63B3-4F2D-B009-05440BF966A3}" presName="connTx" presStyleLbl="parChTrans1D3" presStyleIdx="1" presStyleCnt="7"/>
      <dgm:spPr/>
      <dgm:t>
        <a:bodyPr/>
        <a:lstStyle/>
        <a:p>
          <a:endParaRPr lang="tr-TR"/>
        </a:p>
      </dgm:t>
    </dgm:pt>
    <dgm:pt modelId="{F6E96C4B-4058-443A-8CAC-EECB7983FECD}" type="pres">
      <dgm:prSet presAssocID="{27E35ADA-0102-4F7F-94A5-10374EC6C42E}" presName="root2" presStyleCnt="0"/>
      <dgm:spPr/>
    </dgm:pt>
    <dgm:pt modelId="{E808AED5-D91E-4F21-9157-2EFCF3FBDC62}" type="pres">
      <dgm:prSet presAssocID="{27E35ADA-0102-4F7F-94A5-10374EC6C42E}" presName="LevelTwoTextNode" presStyleLbl="node3" presStyleIdx="1" presStyleCnt="7" custScaleX="476524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800F9AFD-65F5-49AC-B43F-630BDA49B3A5}" type="pres">
      <dgm:prSet presAssocID="{27E35ADA-0102-4F7F-94A5-10374EC6C42E}" presName="level3hierChild" presStyleCnt="0"/>
      <dgm:spPr/>
    </dgm:pt>
    <dgm:pt modelId="{B392993F-9C4F-48F5-941B-3B417A1050E1}" type="pres">
      <dgm:prSet presAssocID="{088141D2-E535-400D-B27D-2C29BC893955}" presName="conn2-1" presStyleLbl="parChTrans1D3" presStyleIdx="2" presStyleCnt="7"/>
      <dgm:spPr/>
      <dgm:t>
        <a:bodyPr/>
        <a:lstStyle/>
        <a:p>
          <a:endParaRPr lang="tr-TR"/>
        </a:p>
      </dgm:t>
    </dgm:pt>
    <dgm:pt modelId="{E9E6811C-0342-40EE-BD05-93314CE5BA91}" type="pres">
      <dgm:prSet presAssocID="{088141D2-E535-400D-B27D-2C29BC893955}" presName="connTx" presStyleLbl="parChTrans1D3" presStyleIdx="2" presStyleCnt="7"/>
      <dgm:spPr/>
      <dgm:t>
        <a:bodyPr/>
        <a:lstStyle/>
        <a:p>
          <a:endParaRPr lang="tr-TR"/>
        </a:p>
      </dgm:t>
    </dgm:pt>
    <dgm:pt modelId="{2FFACA97-208C-4F0F-BB65-2E4FBAFA73D0}" type="pres">
      <dgm:prSet presAssocID="{B2CD6B00-2190-4015-9D2D-3F9920FB8A45}" presName="root2" presStyleCnt="0"/>
      <dgm:spPr/>
    </dgm:pt>
    <dgm:pt modelId="{912C22E2-CCC2-4C6A-9F59-258FDC1B7814}" type="pres">
      <dgm:prSet presAssocID="{B2CD6B00-2190-4015-9D2D-3F9920FB8A45}" presName="LevelTwoTextNode" presStyleLbl="node3" presStyleIdx="2" presStyleCnt="7" custScaleX="476524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38B364A0-B55B-4A8E-9077-CB9DE264F35F}" type="pres">
      <dgm:prSet presAssocID="{B2CD6B00-2190-4015-9D2D-3F9920FB8A45}" presName="level3hierChild" presStyleCnt="0"/>
      <dgm:spPr/>
    </dgm:pt>
    <dgm:pt modelId="{CEE01EBB-3FD0-4EB6-B06A-C5DA21F799B4}" type="pres">
      <dgm:prSet presAssocID="{23411358-645D-4491-A3AA-630915C338FB}" presName="conn2-1" presStyleLbl="parChTrans1D3" presStyleIdx="3" presStyleCnt="7"/>
      <dgm:spPr/>
      <dgm:t>
        <a:bodyPr/>
        <a:lstStyle/>
        <a:p>
          <a:endParaRPr lang="tr-TR"/>
        </a:p>
      </dgm:t>
    </dgm:pt>
    <dgm:pt modelId="{259E5B36-D3EB-48B3-B6A9-42D9CBCFC236}" type="pres">
      <dgm:prSet presAssocID="{23411358-645D-4491-A3AA-630915C338FB}" presName="connTx" presStyleLbl="parChTrans1D3" presStyleIdx="3" presStyleCnt="7"/>
      <dgm:spPr/>
      <dgm:t>
        <a:bodyPr/>
        <a:lstStyle/>
        <a:p>
          <a:endParaRPr lang="tr-TR"/>
        </a:p>
      </dgm:t>
    </dgm:pt>
    <dgm:pt modelId="{2CD22B1C-7983-4C43-AF9E-2BB4BA0991EC}" type="pres">
      <dgm:prSet presAssocID="{0BF05F94-DE09-4A69-AD2E-C9FA53AE4E74}" presName="root2" presStyleCnt="0"/>
      <dgm:spPr/>
    </dgm:pt>
    <dgm:pt modelId="{DB7E4CD1-71A1-4318-9E9A-85A3C8E6BAD8}" type="pres">
      <dgm:prSet presAssocID="{0BF05F94-DE09-4A69-AD2E-C9FA53AE4E74}" presName="LevelTwoTextNode" presStyleLbl="node3" presStyleIdx="3" presStyleCnt="7" custScaleX="476524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03104142-2889-4616-A901-120E9624FC0F}" type="pres">
      <dgm:prSet presAssocID="{0BF05F94-DE09-4A69-AD2E-C9FA53AE4E74}" presName="level3hierChild" presStyleCnt="0"/>
      <dgm:spPr/>
    </dgm:pt>
    <dgm:pt modelId="{7FC824AD-5B7D-4A4C-9AFF-D524601F301D}" type="pres">
      <dgm:prSet presAssocID="{6754B650-4DBA-432A-8293-5D123E999FF0}" presName="conn2-1" presStyleLbl="parChTrans1D3" presStyleIdx="4" presStyleCnt="7"/>
      <dgm:spPr/>
      <dgm:t>
        <a:bodyPr/>
        <a:lstStyle/>
        <a:p>
          <a:endParaRPr lang="tr-TR"/>
        </a:p>
      </dgm:t>
    </dgm:pt>
    <dgm:pt modelId="{FBCEAAC5-3E44-47AA-8761-31C5A711A42E}" type="pres">
      <dgm:prSet presAssocID="{6754B650-4DBA-432A-8293-5D123E999FF0}" presName="connTx" presStyleLbl="parChTrans1D3" presStyleIdx="4" presStyleCnt="7"/>
      <dgm:spPr/>
      <dgm:t>
        <a:bodyPr/>
        <a:lstStyle/>
        <a:p>
          <a:endParaRPr lang="tr-TR"/>
        </a:p>
      </dgm:t>
    </dgm:pt>
    <dgm:pt modelId="{1F012D6D-2A9B-4A7F-A328-4493DABB076F}" type="pres">
      <dgm:prSet presAssocID="{DC9E7315-6DF3-441C-B246-BF50A66AC0DE}" presName="root2" presStyleCnt="0"/>
      <dgm:spPr/>
    </dgm:pt>
    <dgm:pt modelId="{491698BE-4564-4829-B14A-6B17345D3613}" type="pres">
      <dgm:prSet presAssocID="{DC9E7315-6DF3-441C-B246-BF50A66AC0DE}" presName="LevelTwoTextNode" presStyleLbl="node3" presStyleIdx="4" presStyleCnt="7" custScaleX="476524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A24B2928-1E52-45D2-AD48-4B46F1DEC2B7}" type="pres">
      <dgm:prSet presAssocID="{DC9E7315-6DF3-441C-B246-BF50A66AC0DE}" presName="level3hierChild" presStyleCnt="0"/>
      <dgm:spPr/>
    </dgm:pt>
    <dgm:pt modelId="{CDADA93A-F550-41C6-9817-3F9AF1C9F3B0}" type="pres">
      <dgm:prSet presAssocID="{876057CB-FA77-4097-94A5-9DD0F08187D7}" presName="conn2-1" presStyleLbl="parChTrans1D3" presStyleIdx="5" presStyleCnt="7"/>
      <dgm:spPr/>
      <dgm:t>
        <a:bodyPr/>
        <a:lstStyle/>
        <a:p>
          <a:endParaRPr lang="tr-TR"/>
        </a:p>
      </dgm:t>
    </dgm:pt>
    <dgm:pt modelId="{F4F1001F-8B89-4F23-9C57-F6C4D784CA9D}" type="pres">
      <dgm:prSet presAssocID="{876057CB-FA77-4097-94A5-9DD0F08187D7}" presName="connTx" presStyleLbl="parChTrans1D3" presStyleIdx="5" presStyleCnt="7"/>
      <dgm:spPr/>
      <dgm:t>
        <a:bodyPr/>
        <a:lstStyle/>
        <a:p>
          <a:endParaRPr lang="tr-TR"/>
        </a:p>
      </dgm:t>
    </dgm:pt>
    <dgm:pt modelId="{29C1D0D5-EBE3-4477-8AF3-4EF6CF66FF11}" type="pres">
      <dgm:prSet presAssocID="{5E7A2B31-8C3E-40FB-A397-8607945C5557}" presName="root2" presStyleCnt="0"/>
      <dgm:spPr/>
    </dgm:pt>
    <dgm:pt modelId="{FF06D63E-3D52-495A-9FE5-C1EF55C4864C}" type="pres">
      <dgm:prSet presAssocID="{5E7A2B31-8C3E-40FB-A397-8607945C5557}" presName="LevelTwoTextNode" presStyleLbl="node3" presStyleIdx="5" presStyleCnt="7" custScaleX="476524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5E3334D5-3927-4DF0-947C-0E3197ABB56B}" type="pres">
      <dgm:prSet presAssocID="{5E7A2B31-8C3E-40FB-A397-8607945C5557}" presName="level3hierChild" presStyleCnt="0"/>
      <dgm:spPr/>
    </dgm:pt>
    <dgm:pt modelId="{DBAC4403-4858-458D-A2DA-C42847E63C52}" type="pres">
      <dgm:prSet presAssocID="{04D89A5F-381F-499D-91E1-750A9E7DA9DB}" presName="conn2-1" presStyleLbl="parChTrans1D3" presStyleIdx="6" presStyleCnt="7"/>
      <dgm:spPr/>
      <dgm:t>
        <a:bodyPr/>
        <a:lstStyle/>
        <a:p>
          <a:endParaRPr lang="tr-TR"/>
        </a:p>
      </dgm:t>
    </dgm:pt>
    <dgm:pt modelId="{DDAC75BD-CDDC-48C2-9522-A5C5998B5E4B}" type="pres">
      <dgm:prSet presAssocID="{04D89A5F-381F-499D-91E1-750A9E7DA9DB}" presName="connTx" presStyleLbl="parChTrans1D3" presStyleIdx="6" presStyleCnt="7"/>
      <dgm:spPr/>
      <dgm:t>
        <a:bodyPr/>
        <a:lstStyle/>
        <a:p>
          <a:endParaRPr lang="tr-TR"/>
        </a:p>
      </dgm:t>
    </dgm:pt>
    <dgm:pt modelId="{CCC56664-9A53-42CE-8818-35F6EBCFC7CD}" type="pres">
      <dgm:prSet presAssocID="{22E0FAAF-FEB9-4D1C-8EB3-98FF9B461B43}" presName="root2" presStyleCnt="0"/>
      <dgm:spPr/>
    </dgm:pt>
    <dgm:pt modelId="{6F231CED-F783-40AF-B5B1-B2A3A363B242}" type="pres">
      <dgm:prSet presAssocID="{22E0FAAF-FEB9-4D1C-8EB3-98FF9B461B43}" presName="LevelTwoTextNode" presStyleLbl="node3" presStyleIdx="6" presStyleCnt="7" custScaleX="476524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F861C186-4F46-4605-AEF2-F7B7DA6651EA}" type="pres">
      <dgm:prSet presAssocID="{22E0FAAF-FEB9-4D1C-8EB3-98FF9B461B43}" presName="level3hierChild" presStyleCnt="0"/>
      <dgm:spPr/>
    </dgm:pt>
    <dgm:pt modelId="{C4648C3D-3765-42A5-B7DE-FC5D832E82AF}" type="pres">
      <dgm:prSet presAssocID="{AC897A74-5388-406A-962E-6ABBF99A0403}" presName="conn2-1" presStyleLbl="parChTrans1D2" presStyleIdx="3" presStyleCnt="4"/>
      <dgm:spPr/>
      <dgm:t>
        <a:bodyPr/>
        <a:lstStyle/>
        <a:p>
          <a:endParaRPr lang="tr-TR"/>
        </a:p>
      </dgm:t>
    </dgm:pt>
    <dgm:pt modelId="{4060C6DE-964C-4826-B2E4-4C432ED78696}" type="pres">
      <dgm:prSet presAssocID="{AC897A74-5388-406A-962E-6ABBF99A0403}" presName="connTx" presStyleLbl="parChTrans1D2" presStyleIdx="3" presStyleCnt="4"/>
      <dgm:spPr/>
      <dgm:t>
        <a:bodyPr/>
        <a:lstStyle/>
        <a:p>
          <a:endParaRPr lang="tr-TR"/>
        </a:p>
      </dgm:t>
    </dgm:pt>
    <dgm:pt modelId="{0D8F9AF9-6F81-4F90-B319-D5687DF4AC25}" type="pres">
      <dgm:prSet presAssocID="{11EBCEC9-2F0A-4183-83D3-14450EE02F56}" presName="root2" presStyleCnt="0"/>
      <dgm:spPr/>
    </dgm:pt>
    <dgm:pt modelId="{8221DB34-9A85-4E44-A3B3-B53498A4E26D}" type="pres">
      <dgm:prSet presAssocID="{11EBCEC9-2F0A-4183-83D3-14450EE02F56}" presName="LevelTwoTextNode" presStyleLbl="node2" presStyleIdx="3" presStyleCnt="4" custScaleX="672986" custScaleY="143005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B4BA4776-04AA-40EA-A4D6-87E415D56E6D}" type="pres">
      <dgm:prSet presAssocID="{11EBCEC9-2F0A-4183-83D3-14450EE02F56}" presName="level3hierChild" presStyleCnt="0"/>
      <dgm:spPr/>
    </dgm:pt>
  </dgm:ptLst>
  <dgm:cxnLst>
    <dgm:cxn modelId="{6B65A062-2C96-4F9D-BBB2-A463A582F794}" type="presOf" srcId="{088141D2-E535-400D-B27D-2C29BC893955}" destId="{E9E6811C-0342-40EE-BD05-93314CE5BA91}" srcOrd="1" destOrd="0" presId="urn:microsoft.com/office/officeart/2005/8/layout/hierarchy2"/>
    <dgm:cxn modelId="{EB7AB576-E3FD-40C3-85A5-7F16310685F9}" srcId="{09243D62-45BA-4A73-B6D3-BA2891324EB3}" destId="{DC9E7315-6DF3-441C-B246-BF50A66AC0DE}" srcOrd="4" destOrd="0" parTransId="{6754B650-4DBA-432A-8293-5D123E999FF0}" sibTransId="{C59BCCDB-8AB7-4D5C-B95E-04B0EDEFE9DD}"/>
    <dgm:cxn modelId="{8CF884C6-F9A8-4812-B408-B587AD6C5295}" type="presOf" srcId="{23411358-645D-4491-A3AA-630915C338FB}" destId="{259E5B36-D3EB-48B3-B6A9-42D9CBCFC236}" srcOrd="1" destOrd="0" presId="urn:microsoft.com/office/officeart/2005/8/layout/hierarchy2"/>
    <dgm:cxn modelId="{63027216-DE8C-4B17-BEBD-1E8E20FEBA01}" srcId="{A2ED733B-C57E-438E-9395-F86413DD7967}" destId="{11EBCEC9-2F0A-4183-83D3-14450EE02F56}" srcOrd="3" destOrd="0" parTransId="{AC897A74-5388-406A-962E-6ABBF99A0403}" sibTransId="{6A7637DC-C9A4-4B88-BE20-6E3604C4BD72}"/>
    <dgm:cxn modelId="{DCA2CB83-B778-4A51-9E85-A123D62CFFBE}" type="presOf" srcId="{A4B4A82B-0404-4939-97D2-34B3CF49173A}" destId="{29EDE51F-8F4A-477B-975C-A4201021F221}" srcOrd="0" destOrd="0" presId="urn:microsoft.com/office/officeart/2005/8/layout/hierarchy2"/>
    <dgm:cxn modelId="{ABF40398-DF94-4DAB-92C2-86CF2ED8AAAC}" srcId="{A2ED733B-C57E-438E-9395-F86413DD7967}" destId="{4FEA632A-A0F1-44B7-8262-E51A273A37CB}" srcOrd="0" destOrd="0" parTransId="{F6214260-D5C0-4269-82D7-E61A7BCE0177}" sibTransId="{A9D16374-EDB7-455C-91C2-EC9A53DB65DD}"/>
    <dgm:cxn modelId="{FE573EF7-C67A-41AC-B02B-EF223CB2D06F}" type="presOf" srcId="{04D89A5F-381F-499D-91E1-750A9E7DA9DB}" destId="{DDAC75BD-CDDC-48C2-9522-A5C5998B5E4B}" srcOrd="1" destOrd="0" presId="urn:microsoft.com/office/officeart/2005/8/layout/hierarchy2"/>
    <dgm:cxn modelId="{A91E1513-41E1-4803-8207-CD2A51D2AB87}" type="presOf" srcId="{0BF05F94-DE09-4A69-AD2E-C9FA53AE4E74}" destId="{DB7E4CD1-71A1-4318-9E9A-85A3C8E6BAD8}" srcOrd="0" destOrd="0" presId="urn:microsoft.com/office/officeart/2005/8/layout/hierarchy2"/>
    <dgm:cxn modelId="{0E774F1D-C03C-4394-9A54-1A8D4CE0D5DF}" type="presOf" srcId="{CC1258C7-63B3-4F2D-B009-05440BF966A3}" destId="{D346E4A4-43B1-4258-B5AD-DA2E30FCF6B0}" srcOrd="1" destOrd="0" presId="urn:microsoft.com/office/officeart/2005/8/layout/hierarchy2"/>
    <dgm:cxn modelId="{658D8EA9-E4A4-457E-833B-4A30903B16B4}" srcId="{A2ED733B-C57E-438E-9395-F86413DD7967}" destId="{09243D62-45BA-4A73-B6D3-BA2891324EB3}" srcOrd="2" destOrd="0" parTransId="{2E78BED5-F73B-4E58-9DA2-7583D4392A18}" sibTransId="{D60C5A04-1F63-406C-9D7E-F0518485E9B9}"/>
    <dgm:cxn modelId="{FFB37BFE-8620-424C-9FE2-D00170D3DD3C}" type="presOf" srcId="{5E7A2B31-8C3E-40FB-A397-8607945C5557}" destId="{FF06D63E-3D52-495A-9FE5-C1EF55C4864C}" srcOrd="0" destOrd="0" presId="urn:microsoft.com/office/officeart/2005/8/layout/hierarchy2"/>
    <dgm:cxn modelId="{C281EB2E-E445-4B32-A907-608CED6B908D}" type="presOf" srcId="{09243D62-45BA-4A73-B6D3-BA2891324EB3}" destId="{961BA5EB-D17A-45A0-BCC8-5BE0EC0B2E5A}" srcOrd="0" destOrd="0" presId="urn:microsoft.com/office/officeart/2005/8/layout/hierarchy2"/>
    <dgm:cxn modelId="{9906312D-F826-4599-82DE-2474492FA6B5}" type="presOf" srcId="{F6214260-D5C0-4269-82D7-E61A7BCE0177}" destId="{DF710B8B-F815-4FA3-BC1D-8F995891A9C9}" srcOrd="1" destOrd="0" presId="urn:microsoft.com/office/officeart/2005/8/layout/hierarchy2"/>
    <dgm:cxn modelId="{0FB73CBA-268D-4AC4-8822-67DE2A211117}" srcId="{09243D62-45BA-4A73-B6D3-BA2891324EB3}" destId="{B2CD6B00-2190-4015-9D2D-3F9920FB8A45}" srcOrd="2" destOrd="0" parTransId="{088141D2-E535-400D-B27D-2C29BC893955}" sibTransId="{0761794A-6A63-411A-B5E2-831C42F1CBA1}"/>
    <dgm:cxn modelId="{B66B2887-8900-41CB-A027-B3553372E076}" type="presOf" srcId="{DC9E7315-6DF3-441C-B246-BF50A66AC0DE}" destId="{491698BE-4564-4829-B14A-6B17345D3613}" srcOrd="0" destOrd="0" presId="urn:microsoft.com/office/officeart/2005/8/layout/hierarchy2"/>
    <dgm:cxn modelId="{29E2E33D-5828-492C-A63F-E4485764BF5E}" srcId="{09243D62-45BA-4A73-B6D3-BA2891324EB3}" destId="{22E0FAAF-FEB9-4D1C-8EB3-98FF9B461B43}" srcOrd="6" destOrd="0" parTransId="{04D89A5F-381F-499D-91E1-750A9E7DA9DB}" sibTransId="{F3159F30-EB7E-4F2F-8749-15768203796F}"/>
    <dgm:cxn modelId="{4A96594A-D655-4860-986C-C21D3D907E92}" type="presOf" srcId="{6754B650-4DBA-432A-8293-5D123E999FF0}" destId="{FBCEAAC5-3E44-47AA-8761-31C5A711A42E}" srcOrd="1" destOrd="0" presId="urn:microsoft.com/office/officeart/2005/8/layout/hierarchy2"/>
    <dgm:cxn modelId="{62F1922A-EF3A-4EC5-9FF4-B70DCE6A5989}" type="presOf" srcId="{CC1258C7-63B3-4F2D-B009-05440BF966A3}" destId="{65066D51-2B60-488A-8CB8-C1E4783807D7}" srcOrd="0" destOrd="0" presId="urn:microsoft.com/office/officeart/2005/8/layout/hierarchy2"/>
    <dgm:cxn modelId="{A150F7ED-6C07-4AF9-8523-8EF2F38A9B1F}" type="presOf" srcId="{2E78BED5-F73B-4E58-9DA2-7583D4392A18}" destId="{A2EB499B-54FA-4C20-BF18-F9D58D85CB23}" srcOrd="0" destOrd="0" presId="urn:microsoft.com/office/officeart/2005/8/layout/hierarchy2"/>
    <dgm:cxn modelId="{40184AE9-5F79-46AA-8083-C8D4FC504B56}" srcId="{09243D62-45BA-4A73-B6D3-BA2891324EB3}" destId="{5E7A2B31-8C3E-40FB-A397-8607945C5557}" srcOrd="5" destOrd="0" parTransId="{876057CB-FA77-4097-94A5-9DD0F08187D7}" sibTransId="{D5115FB8-FF13-47D6-A898-8848A15D070D}"/>
    <dgm:cxn modelId="{87B7BCDB-8443-4ECF-AC3D-C9D4B33D2B05}" type="presOf" srcId="{AC897A74-5388-406A-962E-6ABBF99A0403}" destId="{C4648C3D-3765-42A5-B7DE-FC5D832E82AF}" srcOrd="0" destOrd="0" presId="urn:microsoft.com/office/officeart/2005/8/layout/hierarchy2"/>
    <dgm:cxn modelId="{E380D749-1F16-400B-9197-8799F8A264BC}" type="presOf" srcId="{73692F7D-C11F-4C28-8A8C-6B534CF623A8}" destId="{47A8F31D-FBE3-4BDF-9B41-134CE471542C}" srcOrd="0" destOrd="0" presId="urn:microsoft.com/office/officeart/2005/8/layout/hierarchy2"/>
    <dgm:cxn modelId="{3B5D4935-6324-4E5A-B1FC-CB4F111183C8}" type="presOf" srcId="{088141D2-E535-400D-B27D-2C29BC893955}" destId="{B392993F-9C4F-48F5-941B-3B417A1050E1}" srcOrd="0" destOrd="0" presId="urn:microsoft.com/office/officeart/2005/8/layout/hierarchy2"/>
    <dgm:cxn modelId="{7ED06065-B87C-46BA-8C37-EEF7A32FB81D}" type="presOf" srcId="{04D89A5F-381F-499D-91E1-750A9E7DA9DB}" destId="{DBAC4403-4858-458D-A2DA-C42847E63C52}" srcOrd="0" destOrd="0" presId="urn:microsoft.com/office/officeart/2005/8/layout/hierarchy2"/>
    <dgm:cxn modelId="{50828592-D122-41B7-86D1-2EEC90C08A16}" type="presOf" srcId="{11EBCEC9-2F0A-4183-83D3-14450EE02F56}" destId="{8221DB34-9A85-4E44-A3B3-B53498A4E26D}" srcOrd="0" destOrd="0" presId="urn:microsoft.com/office/officeart/2005/8/layout/hierarchy2"/>
    <dgm:cxn modelId="{A457014F-91F2-403E-A2DC-D80F63D7F646}" type="presOf" srcId="{A2ED733B-C57E-438E-9395-F86413DD7967}" destId="{E5E99F9A-85DF-447A-8380-1F1237C2E3AC}" srcOrd="0" destOrd="0" presId="urn:microsoft.com/office/officeart/2005/8/layout/hierarchy2"/>
    <dgm:cxn modelId="{376E5086-7401-406D-AEAF-7890ED7AEA90}" type="presOf" srcId="{8BF4F738-CCD4-429B-B9DA-076E21AD43DA}" destId="{BCA5ADE7-541C-438B-BA51-2B2ED496F9F2}" srcOrd="1" destOrd="0" presId="urn:microsoft.com/office/officeart/2005/8/layout/hierarchy2"/>
    <dgm:cxn modelId="{EC48D197-FAF9-447B-985E-877F8FABADEC}" srcId="{09243D62-45BA-4A73-B6D3-BA2891324EB3}" destId="{A4B4A82B-0404-4939-97D2-34B3CF49173A}" srcOrd="0" destOrd="0" parTransId="{73692F7D-C11F-4C28-8A8C-6B534CF623A8}" sibTransId="{C3FC8D8F-003F-4612-AD4A-68A953CDEE2F}"/>
    <dgm:cxn modelId="{944E72D8-83A5-4B6F-B07D-8E6BFD90AD59}" srcId="{A2ED733B-C57E-438E-9395-F86413DD7967}" destId="{BC2F0A4E-F27F-4C0F-A7BF-8D5D0D82ED0E}" srcOrd="1" destOrd="0" parTransId="{8BF4F738-CCD4-429B-B9DA-076E21AD43DA}" sibTransId="{20D124CA-F4ED-4F0B-950C-0CCF63A61F72}"/>
    <dgm:cxn modelId="{95C931F5-3CDE-426B-9B4A-18B7AD4F457F}" type="presOf" srcId="{22E0FAAF-FEB9-4D1C-8EB3-98FF9B461B43}" destId="{6F231CED-F783-40AF-B5B1-B2A3A363B242}" srcOrd="0" destOrd="0" presId="urn:microsoft.com/office/officeart/2005/8/layout/hierarchy2"/>
    <dgm:cxn modelId="{07C28029-1B8C-4057-ACEF-97102EDC8033}" type="presOf" srcId="{4FEA632A-A0F1-44B7-8262-E51A273A37CB}" destId="{EE8AF213-07D1-42DC-930F-F1AD049ED73A}" srcOrd="0" destOrd="0" presId="urn:microsoft.com/office/officeart/2005/8/layout/hierarchy2"/>
    <dgm:cxn modelId="{62B136D8-105B-4056-A708-3EA62B000ABA}" type="presOf" srcId="{876057CB-FA77-4097-94A5-9DD0F08187D7}" destId="{CDADA93A-F550-41C6-9817-3F9AF1C9F3B0}" srcOrd="0" destOrd="0" presId="urn:microsoft.com/office/officeart/2005/8/layout/hierarchy2"/>
    <dgm:cxn modelId="{0AD2B059-A2B6-4AE7-BC59-AE4DADD59C34}" type="presOf" srcId="{AC897A74-5388-406A-962E-6ABBF99A0403}" destId="{4060C6DE-964C-4826-B2E4-4C432ED78696}" srcOrd="1" destOrd="0" presId="urn:microsoft.com/office/officeart/2005/8/layout/hierarchy2"/>
    <dgm:cxn modelId="{1C03D1CF-4F2A-47E0-B1A7-101118F46BBE}" type="presOf" srcId="{23411358-645D-4491-A3AA-630915C338FB}" destId="{CEE01EBB-3FD0-4EB6-B06A-C5DA21F799B4}" srcOrd="0" destOrd="0" presId="urn:microsoft.com/office/officeart/2005/8/layout/hierarchy2"/>
    <dgm:cxn modelId="{4260080B-2407-4CB9-991E-588915FA8333}" type="presOf" srcId="{F6214260-D5C0-4269-82D7-E61A7BCE0177}" destId="{E77FBCD0-5485-40DD-89F3-209E6148B8B6}" srcOrd="0" destOrd="0" presId="urn:microsoft.com/office/officeart/2005/8/layout/hierarchy2"/>
    <dgm:cxn modelId="{1018253C-5378-4A05-A33F-513AC56C4C8B}" type="presOf" srcId="{BC2F0A4E-F27F-4C0F-A7BF-8D5D0D82ED0E}" destId="{752DBF18-F8A6-46CE-8D91-5B582EE543EC}" srcOrd="0" destOrd="0" presId="urn:microsoft.com/office/officeart/2005/8/layout/hierarchy2"/>
    <dgm:cxn modelId="{FC04F1F3-0A17-41A1-BA01-DA57D9E5E912}" type="presOf" srcId="{B2CD6B00-2190-4015-9D2D-3F9920FB8A45}" destId="{912C22E2-CCC2-4C6A-9F59-258FDC1B7814}" srcOrd="0" destOrd="0" presId="urn:microsoft.com/office/officeart/2005/8/layout/hierarchy2"/>
    <dgm:cxn modelId="{78C5448F-0721-4828-ACF5-F624CA30B4F9}" srcId="{716F67C2-C782-46C7-B939-7089461F01B7}" destId="{A2ED733B-C57E-438E-9395-F86413DD7967}" srcOrd="0" destOrd="0" parTransId="{EBD725E3-93B0-4980-820D-8C7B123025FB}" sibTransId="{37053895-1129-464B-B4A0-11BEBDDB1050}"/>
    <dgm:cxn modelId="{56FA9DF8-EFE8-4309-932B-E84F3CBD371D}" type="presOf" srcId="{716F67C2-C782-46C7-B939-7089461F01B7}" destId="{7CFF5382-FC52-43A1-A81C-B4FBCC557B06}" srcOrd="0" destOrd="0" presId="urn:microsoft.com/office/officeart/2005/8/layout/hierarchy2"/>
    <dgm:cxn modelId="{B6E73E52-A121-4881-BB41-51DE4C30DD89}" type="presOf" srcId="{876057CB-FA77-4097-94A5-9DD0F08187D7}" destId="{F4F1001F-8B89-4F23-9C57-F6C4D784CA9D}" srcOrd="1" destOrd="0" presId="urn:microsoft.com/office/officeart/2005/8/layout/hierarchy2"/>
    <dgm:cxn modelId="{4027E3DE-0DF0-4CFF-A44F-1AAF793F0A50}" srcId="{09243D62-45BA-4A73-B6D3-BA2891324EB3}" destId="{0BF05F94-DE09-4A69-AD2E-C9FA53AE4E74}" srcOrd="3" destOrd="0" parTransId="{23411358-645D-4491-A3AA-630915C338FB}" sibTransId="{E2B3FEAB-BCD0-4128-B4EA-40E5153737E0}"/>
    <dgm:cxn modelId="{B68E0FDD-8168-4395-820D-2AD14B61618E}" type="presOf" srcId="{6754B650-4DBA-432A-8293-5D123E999FF0}" destId="{7FC824AD-5B7D-4A4C-9AFF-D524601F301D}" srcOrd="0" destOrd="0" presId="urn:microsoft.com/office/officeart/2005/8/layout/hierarchy2"/>
    <dgm:cxn modelId="{10B915F6-ACB9-47B6-9261-7CBB3373E065}" srcId="{09243D62-45BA-4A73-B6D3-BA2891324EB3}" destId="{27E35ADA-0102-4F7F-94A5-10374EC6C42E}" srcOrd="1" destOrd="0" parTransId="{CC1258C7-63B3-4F2D-B009-05440BF966A3}" sibTransId="{1256F8FA-F3D5-4BA9-A342-0836A7617A22}"/>
    <dgm:cxn modelId="{14653205-A1B1-4CFB-83EC-881626CB693F}" type="presOf" srcId="{73692F7D-C11F-4C28-8A8C-6B534CF623A8}" destId="{CE1123C9-059F-4F04-A2F8-E3E49915514A}" srcOrd="1" destOrd="0" presId="urn:microsoft.com/office/officeart/2005/8/layout/hierarchy2"/>
    <dgm:cxn modelId="{5715077C-A1D2-4627-90B7-5CBDB9CC8A5B}" type="presOf" srcId="{27E35ADA-0102-4F7F-94A5-10374EC6C42E}" destId="{E808AED5-D91E-4F21-9157-2EFCF3FBDC62}" srcOrd="0" destOrd="0" presId="urn:microsoft.com/office/officeart/2005/8/layout/hierarchy2"/>
    <dgm:cxn modelId="{F26C6AC2-3C45-4332-A101-68AE89019C51}" type="presOf" srcId="{2E78BED5-F73B-4E58-9DA2-7583D4392A18}" destId="{4AFFDF23-2393-4388-A8BB-0BE4ECB8FF62}" srcOrd="1" destOrd="0" presId="urn:microsoft.com/office/officeart/2005/8/layout/hierarchy2"/>
    <dgm:cxn modelId="{EF4D14FD-D716-432F-A9A3-514317A5BC5A}" type="presOf" srcId="{8BF4F738-CCD4-429B-B9DA-076E21AD43DA}" destId="{9F8F8A7A-B21E-43B9-BB54-1F0B9B9F08B7}" srcOrd="0" destOrd="0" presId="urn:microsoft.com/office/officeart/2005/8/layout/hierarchy2"/>
    <dgm:cxn modelId="{DBC94563-FF27-499B-9E9C-84E17263FDF8}" type="presParOf" srcId="{7CFF5382-FC52-43A1-A81C-B4FBCC557B06}" destId="{14079114-6E59-4062-BE97-7C76B03D3006}" srcOrd="0" destOrd="0" presId="urn:microsoft.com/office/officeart/2005/8/layout/hierarchy2"/>
    <dgm:cxn modelId="{353DF79E-B046-4F61-8A76-84CF26D30674}" type="presParOf" srcId="{14079114-6E59-4062-BE97-7C76B03D3006}" destId="{E5E99F9A-85DF-447A-8380-1F1237C2E3AC}" srcOrd="0" destOrd="0" presId="urn:microsoft.com/office/officeart/2005/8/layout/hierarchy2"/>
    <dgm:cxn modelId="{40598A99-453E-4685-8B75-9933197AD7FF}" type="presParOf" srcId="{14079114-6E59-4062-BE97-7C76B03D3006}" destId="{94BA93E0-DA4A-4C63-BC21-2446CFD80978}" srcOrd="1" destOrd="0" presId="urn:microsoft.com/office/officeart/2005/8/layout/hierarchy2"/>
    <dgm:cxn modelId="{2B0F25C8-6761-407D-8A89-C1F78EDFACC7}" type="presParOf" srcId="{94BA93E0-DA4A-4C63-BC21-2446CFD80978}" destId="{E77FBCD0-5485-40DD-89F3-209E6148B8B6}" srcOrd="0" destOrd="0" presId="urn:microsoft.com/office/officeart/2005/8/layout/hierarchy2"/>
    <dgm:cxn modelId="{ADC52EBF-7120-4F1B-B87D-F4DDDD366A40}" type="presParOf" srcId="{E77FBCD0-5485-40DD-89F3-209E6148B8B6}" destId="{DF710B8B-F815-4FA3-BC1D-8F995891A9C9}" srcOrd="0" destOrd="0" presId="urn:microsoft.com/office/officeart/2005/8/layout/hierarchy2"/>
    <dgm:cxn modelId="{DCE9A566-4446-47ED-A9EE-899048478932}" type="presParOf" srcId="{94BA93E0-DA4A-4C63-BC21-2446CFD80978}" destId="{7CCE90D4-9F12-4B31-BC54-696A14E37788}" srcOrd="1" destOrd="0" presId="urn:microsoft.com/office/officeart/2005/8/layout/hierarchy2"/>
    <dgm:cxn modelId="{36D09210-99AF-4B42-8894-C47FE3EED174}" type="presParOf" srcId="{7CCE90D4-9F12-4B31-BC54-696A14E37788}" destId="{EE8AF213-07D1-42DC-930F-F1AD049ED73A}" srcOrd="0" destOrd="0" presId="urn:microsoft.com/office/officeart/2005/8/layout/hierarchy2"/>
    <dgm:cxn modelId="{4F5A642F-A8D7-4485-931C-2693A5F08B0C}" type="presParOf" srcId="{7CCE90D4-9F12-4B31-BC54-696A14E37788}" destId="{69E45157-303C-40D3-92DF-52D753ADC810}" srcOrd="1" destOrd="0" presId="urn:microsoft.com/office/officeart/2005/8/layout/hierarchy2"/>
    <dgm:cxn modelId="{E4E8F015-9B8F-4670-AEE7-DE1D3E25C728}" type="presParOf" srcId="{94BA93E0-DA4A-4C63-BC21-2446CFD80978}" destId="{9F8F8A7A-B21E-43B9-BB54-1F0B9B9F08B7}" srcOrd="2" destOrd="0" presId="urn:microsoft.com/office/officeart/2005/8/layout/hierarchy2"/>
    <dgm:cxn modelId="{CCA90A67-8A5C-4B52-9CFB-18C84A492D3F}" type="presParOf" srcId="{9F8F8A7A-B21E-43B9-BB54-1F0B9B9F08B7}" destId="{BCA5ADE7-541C-438B-BA51-2B2ED496F9F2}" srcOrd="0" destOrd="0" presId="urn:microsoft.com/office/officeart/2005/8/layout/hierarchy2"/>
    <dgm:cxn modelId="{975DB099-DBE1-4752-A4BB-9DA1F8F8EB32}" type="presParOf" srcId="{94BA93E0-DA4A-4C63-BC21-2446CFD80978}" destId="{60E67BF2-2D32-4786-ABAE-29A13EC92781}" srcOrd="3" destOrd="0" presId="urn:microsoft.com/office/officeart/2005/8/layout/hierarchy2"/>
    <dgm:cxn modelId="{993A0183-0843-4FF4-BB23-1F71EAB70B9C}" type="presParOf" srcId="{60E67BF2-2D32-4786-ABAE-29A13EC92781}" destId="{752DBF18-F8A6-46CE-8D91-5B582EE543EC}" srcOrd="0" destOrd="0" presId="urn:microsoft.com/office/officeart/2005/8/layout/hierarchy2"/>
    <dgm:cxn modelId="{D5A457A2-7065-4B86-AA9C-6DA56284B09E}" type="presParOf" srcId="{60E67BF2-2D32-4786-ABAE-29A13EC92781}" destId="{2AE62C0F-6E33-4835-A7BE-DF0A143B0EC5}" srcOrd="1" destOrd="0" presId="urn:microsoft.com/office/officeart/2005/8/layout/hierarchy2"/>
    <dgm:cxn modelId="{4BCBF1CC-2B60-4C75-87F3-10E5D38D5378}" type="presParOf" srcId="{94BA93E0-DA4A-4C63-BC21-2446CFD80978}" destId="{A2EB499B-54FA-4C20-BF18-F9D58D85CB23}" srcOrd="4" destOrd="0" presId="urn:microsoft.com/office/officeart/2005/8/layout/hierarchy2"/>
    <dgm:cxn modelId="{79A48D1A-DFF1-46CD-B9A8-8D6C3DB9A4E1}" type="presParOf" srcId="{A2EB499B-54FA-4C20-BF18-F9D58D85CB23}" destId="{4AFFDF23-2393-4388-A8BB-0BE4ECB8FF62}" srcOrd="0" destOrd="0" presId="urn:microsoft.com/office/officeart/2005/8/layout/hierarchy2"/>
    <dgm:cxn modelId="{635A1B9A-FD97-442E-BC8D-148B83451725}" type="presParOf" srcId="{94BA93E0-DA4A-4C63-BC21-2446CFD80978}" destId="{0C8AF3C0-4809-420B-AF1A-CD20E4AF5AC2}" srcOrd="5" destOrd="0" presId="urn:microsoft.com/office/officeart/2005/8/layout/hierarchy2"/>
    <dgm:cxn modelId="{399DBBBC-0AC0-4AD1-878F-16AA1728ED7F}" type="presParOf" srcId="{0C8AF3C0-4809-420B-AF1A-CD20E4AF5AC2}" destId="{961BA5EB-D17A-45A0-BCC8-5BE0EC0B2E5A}" srcOrd="0" destOrd="0" presId="urn:microsoft.com/office/officeart/2005/8/layout/hierarchy2"/>
    <dgm:cxn modelId="{8365604A-D916-4F3F-A212-7DC8E4102851}" type="presParOf" srcId="{0C8AF3C0-4809-420B-AF1A-CD20E4AF5AC2}" destId="{51615D2C-1047-4AA5-89B5-2D5C14B667E0}" srcOrd="1" destOrd="0" presId="urn:microsoft.com/office/officeart/2005/8/layout/hierarchy2"/>
    <dgm:cxn modelId="{81741039-7E74-48C0-BD3D-26BAF91A4347}" type="presParOf" srcId="{51615D2C-1047-4AA5-89B5-2D5C14B667E0}" destId="{47A8F31D-FBE3-4BDF-9B41-134CE471542C}" srcOrd="0" destOrd="0" presId="urn:microsoft.com/office/officeart/2005/8/layout/hierarchy2"/>
    <dgm:cxn modelId="{2D02425F-3922-4481-9F91-F8FB19477721}" type="presParOf" srcId="{47A8F31D-FBE3-4BDF-9B41-134CE471542C}" destId="{CE1123C9-059F-4F04-A2F8-E3E49915514A}" srcOrd="0" destOrd="0" presId="urn:microsoft.com/office/officeart/2005/8/layout/hierarchy2"/>
    <dgm:cxn modelId="{FF27C26B-4C83-4D15-B85F-56D869D82219}" type="presParOf" srcId="{51615D2C-1047-4AA5-89B5-2D5C14B667E0}" destId="{B4648547-6BC6-4860-9DE3-25E9CE658AD0}" srcOrd="1" destOrd="0" presId="urn:microsoft.com/office/officeart/2005/8/layout/hierarchy2"/>
    <dgm:cxn modelId="{7CE7A91C-AB9A-443C-A2EE-5313AFFE6D51}" type="presParOf" srcId="{B4648547-6BC6-4860-9DE3-25E9CE658AD0}" destId="{29EDE51F-8F4A-477B-975C-A4201021F221}" srcOrd="0" destOrd="0" presId="urn:microsoft.com/office/officeart/2005/8/layout/hierarchy2"/>
    <dgm:cxn modelId="{C1D68DB2-EBA1-42F0-AB22-29318F0F2C0B}" type="presParOf" srcId="{B4648547-6BC6-4860-9DE3-25E9CE658AD0}" destId="{70873482-81A9-4261-9E8F-B54B5BCFFC20}" srcOrd="1" destOrd="0" presId="urn:microsoft.com/office/officeart/2005/8/layout/hierarchy2"/>
    <dgm:cxn modelId="{0EF8DCE5-9D7C-4850-8226-48AEBCBE9B52}" type="presParOf" srcId="{51615D2C-1047-4AA5-89B5-2D5C14B667E0}" destId="{65066D51-2B60-488A-8CB8-C1E4783807D7}" srcOrd="2" destOrd="0" presId="urn:microsoft.com/office/officeart/2005/8/layout/hierarchy2"/>
    <dgm:cxn modelId="{2EB1861E-5E91-4553-8CFA-F91F8E702FE1}" type="presParOf" srcId="{65066D51-2B60-488A-8CB8-C1E4783807D7}" destId="{D346E4A4-43B1-4258-B5AD-DA2E30FCF6B0}" srcOrd="0" destOrd="0" presId="urn:microsoft.com/office/officeart/2005/8/layout/hierarchy2"/>
    <dgm:cxn modelId="{80711977-162D-4B50-A078-0C6C0625628D}" type="presParOf" srcId="{51615D2C-1047-4AA5-89B5-2D5C14B667E0}" destId="{F6E96C4B-4058-443A-8CAC-EECB7983FECD}" srcOrd="3" destOrd="0" presId="urn:microsoft.com/office/officeart/2005/8/layout/hierarchy2"/>
    <dgm:cxn modelId="{D6565B0D-0F81-4F1C-BEB9-E0F5F445993C}" type="presParOf" srcId="{F6E96C4B-4058-443A-8CAC-EECB7983FECD}" destId="{E808AED5-D91E-4F21-9157-2EFCF3FBDC62}" srcOrd="0" destOrd="0" presId="urn:microsoft.com/office/officeart/2005/8/layout/hierarchy2"/>
    <dgm:cxn modelId="{F7C70807-5BCE-4D10-A6E8-162C2F557606}" type="presParOf" srcId="{F6E96C4B-4058-443A-8CAC-EECB7983FECD}" destId="{800F9AFD-65F5-49AC-B43F-630BDA49B3A5}" srcOrd="1" destOrd="0" presId="urn:microsoft.com/office/officeart/2005/8/layout/hierarchy2"/>
    <dgm:cxn modelId="{13AFDD6F-4C54-40C4-8F64-B55864800EA2}" type="presParOf" srcId="{51615D2C-1047-4AA5-89B5-2D5C14B667E0}" destId="{B392993F-9C4F-48F5-941B-3B417A1050E1}" srcOrd="4" destOrd="0" presId="urn:microsoft.com/office/officeart/2005/8/layout/hierarchy2"/>
    <dgm:cxn modelId="{7C5FDCB3-0AB9-4AF1-8017-BCACC50B710B}" type="presParOf" srcId="{B392993F-9C4F-48F5-941B-3B417A1050E1}" destId="{E9E6811C-0342-40EE-BD05-93314CE5BA91}" srcOrd="0" destOrd="0" presId="urn:microsoft.com/office/officeart/2005/8/layout/hierarchy2"/>
    <dgm:cxn modelId="{C183BA7D-270C-47EE-BB3E-2BED76029439}" type="presParOf" srcId="{51615D2C-1047-4AA5-89B5-2D5C14B667E0}" destId="{2FFACA97-208C-4F0F-BB65-2E4FBAFA73D0}" srcOrd="5" destOrd="0" presId="urn:microsoft.com/office/officeart/2005/8/layout/hierarchy2"/>
    <dgm:cxn modelId="{08F3DAAB-7942-44DD-85A8-448D114B3CF7}" type="presParOf" srcId="{2FFACA97-208C-4F0F-BB65-2E4FBAFA73D0}" destId="{912C22E2-CCC2-4C6A-9F59-258FDC1B7814}" srcOrd="0" destOrd="0" presId="urn:microsoft.com/office/officeart/2005/8/layout/hierarchy2"/>
    <dgm:cxn modelId="{066398F2-3E50-4D69-8F16-1D11C2C9CEAE}" type="presParOf" srcId="{2FFACA97-208C-4F0F-BB65-2E4FBAFA73D0}" destId="{38B364A0-B55B-4A8E-9077-CB9DE264F35F}" srcOrd="1" destOrd="0" presId="urn:microsoft.com/office/officeart/2005/8/layout/hierarchy2"/>
    <dgm:cxn modelId="{0F77A2B5-3CD0-4981-AD1C-A537562EE352}" type="presParOf" srcId="{51615D2C-1047-4AA5-89B5-2D5C14B667E0}" destId="{CEE01EBB-3FD0-4EB6-B06A-C5DA21F799B4}" srcOrd="6" destOrd="0" presId="urn:microsoft.com/office/officeart/2005/8/layout/hierarchy2"/>
    <dgm:cxn modelId="{C8323CBB-95B8-4AA5-B98A-377C447C3F7A}" type="presParOf" srcId="{CEE01EBB-3FD0-4EB6-B06A-C5DA21F799B4}" destId="{259E5B36-D3EB-48B3-B6A9-42D9CBCFC236}" srcOrd="0" destOrd="0" presId="urn:microsoft.com/office/officeart/2005/8/layout/hierarchy2"/>
    <dgm:cxn modelId="{5649562B-D4D9-4066-8FD5-74003EB8E030}" type="presParOf" srcId="{51615D2C-1047-4AA5-89B5-2D5C14B667E0}" destId="{2CD22B1C-7983-4C43-AF9E-2BB4BA0991EC}" srcOrd="7" destOrd="0" presId="urn:microsoft.com/office/officeart/2005/8/layout/hierarchy2"/>
    <dgm:cxn modelId="{018BDA6B-FC9A-413A-AFF6-B4A688B0CFAA}" type="presParOf" srcId="{2CD22B1C-7983-4C43-AF9E-2BB4BA0991EC}" destId="{DB7E4CD1-71A1-4318-9E9A-85A3C8E6BAD8}" srcOrd="0" destOrd="0" presId="urn:microsoft.com/office/officeart/2005/8/layout/hierarchy2"/>
    <dgm:cxn modelId="{6E318351-14D7-4015-AF19-1C123FACF86D}" type="presParOf" srcId="{2CD22B1C-7983-4C43-AF9E-2BB4BA0991EC}" destId="{03104142-2889-4616-A901-120E9624FC0F}" srcOrd="1" destOrd="0" presId="urn:microsoft.com/office/officeart/2005/8/layout/hierarchy2"/>
    <dgm:cxn modelId="{4E11CB4E-A9D5-4A41-A9A2-964C9B24506E}" type="presParOf" srcId="{51615D2C-1047-4AA5-89B5-2D5C14B667E0}" destId="{7FC824AD-5B7D-4A4C-9AFF-D524601F301D}" srcOrd="8" destOrd="0" presId="urn:microsoft.com/office/officeart/2005/8/layout/hierarchy2"/>
    <dgm:cxn modelId="{860C2D02-E11B-4D87-B4AF-79E623913E18}" type="presParOf" srcId="{7FC824AD-5B7D-4A4C-9AFF-D524601F301D}" destId="{FBCEAAC5-3E44-47AA-8761-31C5A711A42E}" srcOrd="0" destOrd="0" presId="urn:microsoft.com/office/officeart/2005/8/layout/hierarchy2"/>
    <dgm:cxn modelId="{9B151610-C197-49FD-9725-93329A658F23}" type="presParOf" srcId="{51615D2C-1047-4AA5-89B5-2D5C14B667E0}" destId="{1F012D6D-2A9B-4A7F-A328-4493DABB076F}" srcOrd="9" destOrd="0" presId="urn:microsoft.com/office/officeart/2005/8/layout/hierarchy2"/>
    <dgm:cxn modelId="{58590464-D6BF-4943-A07F-E8466B73AD6E}" type="presParOf" srcId="{1F012D6D-2A9B-4A7F-A328-4493DABB076F}" destId="{491698BE-4564-4829-B14A-6B17345D3613}" srcOrd="0" destOrd="0" presId="urn:microsoft.com/office/officeart/2005/8/layout/hierarchy2"/>
    <dgm:cxn modelId="{B10B376C-E52E-4582-891B-24280F89CD25}" type="presParOf" srcId="{1F012D6D-2A9B-4A7F-A328-4493DABB076F}" destId="{A24B2928-1E52-45D2-AD48-4B46F1DEC2B7}" srcOrd="1" destOrd="0" presId="urn:microsoft.com/office/officeart/2005/8/layout/hierarchy2"/>
    <dgm:cxn modelId="{4DC94790-7EC7-47AC-A154-B7BEC562B250}" type="presParOf" srcId="{51615D2C-1047-4AA5-89B5-2D5C14B667E0}" destId="{CDADA93A-F550-41C6-9817-3F9AF1C9F3B0}" srcOrd="10" destOrd="0" presId="urn:microsoft.com/office/officeart/2005/8/layout/hierarchy2"/>
    <dgm:cxn modelId="{7D876AB1-14E7-425B-B47F-FA20B3D591BA}" type="presParOf" srcId="{CDADA93A-F550-41C6-9817-3F9AF1C9F3B0}" destId="{F4F1001F-8B89-4F23-9C57-F6C4D784CA9D}" srcOrd="0" destOrd="0" presId="urn:microsoft.com/office/officeart/2005/8/layout/hierarchy2"/>
    <dgm:cxn modelId="{FFF7BB43-242B-4210-A51F-04683E96DDE7}" type="presParOf" srcId="{51615D2C-1047-4AA5-89B5-2D5C14B667E0}" destId="{29C1D0D5-EBE3-4477-8AF3-4EF6CF66FF11}" srcOrd="11" destOrd="0" presId="urn:microsoft.com/office/officeart/2005/8/layout/hierarchy2"/>
    <dgm:cxn modelId="{05E79654-9798-47DD-BCF8-2396AC71C7ED}" type="presParOf" srcId="{29C1D0D5-EBE3-4477-8AF3-4EF6CF66FF11}" destId="{FF06D63E-3D52-495A-9FE5-C1EF55C4864C}" srcOrd="0" destOrd="0" presId="urn:microsoft.com/office/officeart/2005/8/layout/hierarchy2"/>
    <dgm:cxn modelId="{0524CB07-0576-433F-A667-48D8E9E12087}" type="presParOf" srcId="{29C1D0D5-EBE3-4477-8AF3-4EF6CF66FF11}" destId="{5E3334D5-3927-4DF0-947C-0E3197ABB56B}" srcOrd="1" destOrd="0" presId="urn:microsoft.com/office/officeart/2005/8/layout/hierarchy2"/>
    <dgm:cxn modelId="{91C3B32B-6E9C-4DCB-A268-802EDFAB7A05}" type="presParOf" srcId="{51615D2C-1047-4AA5-89B5-2D5C14B667E0}" destId="{DBAC4403-4858-458D-A2DA-C42847E63C52}" srcOrd="12" destOrd="0" presId="urn:microsoft.com/office/officeart/2005/8/layout/hierarchy2"/>
    <dgm:cxn modelId="{28C7ED2B-E1BA-424C-8B77-C492354E2427}" type="presParOf" srcId="{DBAC4403-4858-458D-A2DA-C42847E63C52}" destId="{DDAC75BD-CDDC-48C2-9522-A5C5998B5E4B}" srcOrd="0" destOrd="0" presId="urn:microsoft.com/office/officeart/2005/8/layout/hierarchy2"/>
    <dgm:cxn modelId="{BA1E6450-37C8-467E-8CDD-01DB94AFD200}" type="presParOf" srcId="{51615D2C-1047-4AA5-89B5-2D5C14B667E0}" destId="{CCC56664-9A53-42CE-8818-35F6EBCFC7CD}" srcOrd="13" destOrd="0" presId="urn:microsoft.com/office/officeart/2005/8/layout/hierarchy2"/>
    <dgm:cxn modelId="{7B96D3A9-8717-4543-AB20-6329E6A6BE66}" type="presParOf" srcId="{CCC56664-9A53-42CE-8818-35F6EBCFC7CD}" destId="{6F231CED-F783-40AF-B5B1-B2A3A363B242}" srcOrd="0" destOrd="0" presId="urn:microsoft.com/office/officeart/2005/8/layout/hierarchy2"/>
    <dgm:cxn modelId="{54DCB225-A08E-4278-91DB-DB4049AF547F}" type="presParOf" srcId="{CCC56664-9A53-42CE-8818-35F6EBCFC7CD}" destId="{F861C186-4F46-4605-AEF2-F7B7DA6651EA}" srcOrd="1" destOrd="0" presId="urn:microsoft.com/office/officeart/2005/8/layout/hierarchy2"/>
    <dgm:cxn modelId="{D76D8DB7-8647-43AB-B956-E9C9AE5D9D11}" type="presParOf" srcId="{94BA93E0-DA4A-4C63-BC21-2446CFD80978}" destId="{C4648C3D-3765-42A5-B7DE-FC5D832E82AF}" srcOrd="6" destOrd="0" presId="urn:microsoft.com/office/officeart/2005/8/layout/hierarchy2"/>
    <dgm:cxn modelId="{1B6FF0AA-6CB0-4D87-BD1D-56436EC7BAFB}" type="presParOf" srcId="{C4648C3D-3765-42A5-B7DE-FC5D832E82AF}" destId="{4060C6DE-964C-4826-B2E4-4C432ED78696}" srcOrd="0" destOrd="0" presId="urn:microsoft.com/office/officeart/2005/8/layout/hierarchy2"/>
    <dgm:cxn modelId="{372AB440-A97E-4671-82AE-CBBE1222A02D}" type="presParOf" srcId="{94BA93E0-DA4A-4C63-BC21-2446CFD80978}" destId="{0D8F9AF9-6F81-4F90-B319-D5687DF4AC25}" srcOrd="7" destOrd="0" presId="urn:microsoft.com/office/officeart/2005/8/layout/hierarchy2"/>
    <dgm:cxn modelId="{8DF9009D-80A9-4537-B793-85986C03E3EB}" type="presParOf" srcId="{0D8F9AF9-6F81-4F90-B319-D5687DF4AC25}" destId="{8221DB34-9A85-4E44-A3B3-B53498A4E26D}" srcOrd="0" destOrd="0" presId="urn:microsoft.com/office/officeart/2005/8/layout/hierarchy2"/>
    <dgm:cxn modelId="{EC9C225E-B76F-4F3E-8495-F1178285D94F}" type="presParOf" srcId="{0D8F9AF9-6F81-4F90-B319-D5687DF4AC25}" destId="{B4BA4776-04AA-40EA-A4D6-87E415D56E6D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3DE9D627-8541-644C-B657-1A002CCBEDA8}" type="doc">
      <dgm:prSet loTypeId="urn:microsoft.com/office/officeart/2005/8/layout/vList2" loCatId="list" qsTypeId="urn:microsoft.com/office/officeart/2005/8/quickstyle/3d6" qsCatId="3D" csTypeId="urn:microsoft.com/office/officeart/2005/8/colors/colorful2" csCatId="colorful"/>
      <dgm:spPr/>
      <dgm:t>
        <a:bodyPr/>
        <a:lstStyle/>
        <a:p>
          <a:endParaRPr lang="tr-TR"/>
        </a:p>
      </dgm:t>
    </dgm:pt>
    <dgm:pt modelId="{B224EC22-5E23-0B4B-A852-055EE4A50ED0}">
      <dgm:prSet/>
      <dgm:spPr/>
      <dgm:t>
        <a:bodyPr/>
        <a:lstStyle/>
        <a:p>
          <a:r>
            <a:rPr lang="tr-TR" b="0" dirty="0"/>
            <a:t>GÜ, Teknoloji Transfer Ofisi</a:t>
          </a:r>
          <a:endParaRPr lang="tr-TR" dirty="0"/>
        </a:p>
      </dgm:t>
    </dgm:pt>
    <dgm:pt modelId="{559B5455-02F0-E243-B7F5-08C8799F6EC5}" type="parTrans" cxnId="{5961E14A-0EEA-D04C-8859-C515D69D0507}">
      <dgm:prSet/>
      <dgm:spPr/>
      <dgm:t>
        <a:bodyPr/>
        <a:lstStyle/>
        <a:p>
          <a:endParaRPr lang="tr-TR"/>
        </a:p>
      </dgm:t>
    </dgm:pt>
    <dgm:pt modelId="{86A86D37-7BCB-6A49-B1BF-E43B60066443}" type="sibTrans" cxnId="{5961E14A-0EEA-D04C-8859-C515D69D0507}">
      <dgm:prSet/>
      <dgm:spPr/>
      <dgm:t>
        <a:bodyPr/>
        <a:lstStyle/>
        <a:p>
          <a:endParaRPr lang="tr-TR"/>
        </a:p>
      </dgm:t>
    </dgm:pt>
    <dgm:pt modelId="{53D3C6D4-07E7-7640-BAAA-5D0A98D559BE}" type="pres">
      <dgm:prSet presAssocID="{3DE9D627-8541-644C-B657-1A002CCBEDA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B4953FF1-6CB8-F147-A4FD-EF15302A3FC2}" type="pres">
      <dgm:prSet presAssocID="{B224EC22-5E23-0B4B-A852-055EE4A50ED0}" presName="parentText" presStyleLbl="node1" presStyleIdx="0" presStyleCnt="1" custLinFactNeighborY="2118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827F8BD1-4538-734C-A510-9D57089FEEA8}" type="presOf" srcId="{3DE9D627-8541-644C-B657-1A002CCBEDA8}" destId="{53D3C6D4-07E7-7640-BAAA-5D0A98D559BE}" srcOrd="0" destOrd="0" presId="urn:microsoft.com/office/officeart/2005/8/layout/vList2"/>
    <dgm:cxn modelId="{5961E14A-0EEA-D04C-8859-C515D69D0507}" srcId="{3DE9D627-8541-644C-B657-1A002CCBEDA8}" destId="{B224EC22-5E23-0B4B-A852-055EE4A50ED0}" srcOrd="0" destOrd="0" parTransId="{559B5455-02F0-E243-B7F5-08C8799F6EC5}" sibTransId="{86A86D37-7BCB-6A49-B1BF-E43B60066443}"/>
    <dgm:cxn modelId="{8CB49B5A-6597-4B4B-ACE8-0B1BA146C92A}" type="presOf" srcId="{B224EC22-5E23-0B4B-A852-055EE4A50ED0}" destId="{B4953FF1-6CB8-F147-A4FD-EF15302A3FC2}" srcOrd="0" destOrd="0" presId="urn:microsoft.com/office/officeart/2005/8/layout/vList2"/>
    <dgm:cxn modelId="{9C0E77A2-DBDC-C44F-9708-E95A381FADFD}" type="presParOf" srcId="{53D3C6D4-07E7-7640-BAAA-5D0A98D559BE}" destId="{B4953FF1-6CB8-F147-A4FD-EF15302A3FC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D221E9B3-CBDB-448C-8D77-8484A4778BC7}" type="doc">
      <dgm:prSet loTypeId="urn:microsoft.com/office/officeart/2018/2/layout/IconLabelList" loCatId="icon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tr-TR"/>
        </a:p>
      </dgm:t>
    </dgm:pt>
    <dgm:pt modelId="{3D945570-3D56-4386-896A-DAE472871C74}">
      <dgm:prSet/>
      <dgm:spPr/>
      <dgm:t>
        <a:bodyPr/>
        <a:lstStyle/>
        <a:p>
          <a:pPr>
            <a:lnSpc>
              <a:spcPct val="100000"/>
            </a:lnSpc>
          </a:pPr>
          <a:r>
            <a:rPr lang="tr-TR"/>
            <a:t>Temel araştırma </a:t>
          </a:r>
        </a:p>
      </dgm:t>
    </dgm:pt>
    <dgm:pt modelId="{EC23C950-A03F-4CAC-9FA4-13B00450D14C}" type="parTrans" cxnId="{45F95E6A-808C-422F-8AE3-BD1084F63A9F}">
      <dgm:prSet/>
      <dgm:spPr/>
      <dgm:t>
        <a:bodyPr/>
        <a:lstStyle/>
        <a:p>
          <a:endParaRPr lang="tr-TR"/>
        </a:p>
      </dgm:t>
    </dgm:pt>
    <dgm:pt modelId="{5B583DB9-EC47-45CF-B4D5-ED93348057A4}" type="sibTrans" cxnId="{45F95E6A-808C-422F-8AE3-BD1084F63A9F}">
      <dgm:prSet/>
      <dgm:spPr/>
      <dgm:t>
        <a:bodyPr/>
        <a:lstStyle/>
        <a:p>
          <a:endParaRPr lang="tr-TR"/>
        </a:p>
      </dgm:t>
    </dgm:pt>
    <dgm:pt modelId="{A210C0BA-3818-493A-AA06-CF0F2CD3725E}">
      <dgm:prSet/>
      <dgm:spPr/>
      <dgm:t>
        <a:bodyPr/>
        <a:lstStyle/>
        <a:p>
          <a:pPr>
            <a:lnSpc>
              <a:spcPct val="100000"/>
            </a:lnSpc>
          </a:pPr>
          <a:r>
            <a:rPr lang="tr-TR"/>
            <a:t>Uygulamalı araştırma </a:t>
          </a:r>
        </a:p>
      </dgm:t>
    </dgm:pt>
    <dgm:pt modelId="{3FC7738F-F657-4101-ADDA-0882D8CFC81C}" type="parTrans" cxnId="{1C4C68C9-C656-4F04-9EE0-8329A3793E11}">
      <dgm:prSet/>
      <dgm:spPr/>
      <dgm:t>
        <a:bodyPr/>
        <a:lstStyle/>
        <a:p>
          <a:endParaRPr lang="tr-TR"/>
        </a:p>
      </dgm:t>
    </dgm:pt>
    <dgm:pt modelId="{BE8FC4E3-06F6-428B-9BD3-ED5D7EFDEF3A}" type="sibTrans" cxnId="{1C4C68C9-C656-4F04-9EE0-8329A3793E11}">
      <dgm:prSet/>
      <dgm:spPr/>
      <dgm:t>
        <a:bodyPr/>
        <a:lstStyle/>
        <a:p>
          <a:endParaRPr lang="tr-TR"/>
        </a:p>
      </dgm:t>
    </dgm:pt>
    <dgm:pt modelId="{1F782300-24D8-4973-BC0C-964083BDA6ED}">
      <dgm:prSet/>
      <dgm:spPr/>
      <dgm:t>
        <a:bodyPr/>
        <a:lstStyle/>
        <a:p>
          <a:pPr>
            <a:lnSpc>
              <a:spcPct val="100000"/>
            </a:lnSpc>
          </a:pPr>
          <a:r>
            <a:rPr lang="tr-TR"/>
            <a:t>Geliştirme araştırması (Deneysel geliştirme)</a:t>
          </a:r>
        </a:p>
      </dgm:t>
    </dgm:pt>
    <dgm:pt modelId="{2BE081B9-A14B-46CB-BF2D-CE93F48B34D3}" type="parTrans" cxnId="{F634DADD-4632-4B25-92D6-2A71D9AFB64A}">
      <dgm:prSet/>
      <dgm:spPr/>
      <dgm:t>
        <a:bodyPr/>
        <a:lstStyle/>
        <a:p>
          <a:endParaRPr lang="tr-TR"/>
        </a:p>
      </dgm:t>
    </dgm:pt>
    <dgm:pt modelId="{E7432774-23B1-426D-9FB7-709F3C9A6BFB}" type="sibTrans" cxnId="{F634DADD-4632-4B25-92D6-2A71D9AFB64A}">
      <dgm:prSet/>
      <dgm:spPr/>
      <dgm:t>
        <a:bodyPr/>
        <a:lstStyle/>
        <a:p>
          <a:endParaRPr lang="tr-TR"/>
        </a:p>
      </dgm:t>
    </dgm:pt>
    <dgm:pt modelId="{78E324E7-5605-4F63-A86B-7B22A1394DDB}" type="pres">
      <dgm:prSet presAssocID="{D221E9B3-CBDB-448C-8D77-8484A4778BC7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15DD6521-EE87-43A7-AB1D-8B2BA008E8BC}" type="pres">
      <dgm:prSet presAssocID="{3D945570-3D56-4386-896A-DAE472871C74}" presName="compNode" presStyleCnt="0"/>
      <dgm:spPr/>
    </dgm:pt>
    <dgm:pt modelId="{BF24CB86-1F25-477D-8630-45ED15E7996A}" type="pres">
      <dgm:prSet presAssocID="{3D945570-3D56-4386-896A-DAE472871C74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FFB67642-B940-4758-AF46-810CBE1EAB73}" type="pres">
      <dgm:prSet presAssocID="{3D945570-3D56-4386-896A-DAE472871C74}" presName="spaceRect" presStyleCnt="0"/>
      <dgm:spPr/>
    </dgm:pt>
    <dgm:pt modelId="{29918186-A5A5-46B9-8EB1-B947B83C4745}" type="pres">
      <dgm:prSet presAssocID="{3D945570-3D56-4386-896A-DAE472871C74}" presName="textRect" presStyleLbl="revTx" presStyleIdx="0" presStyleCnt="3">
        <dgm:presLayoutVars>
          <dgm:chMax val="1"/>
          <dgm:chPref val="1"/>
        </dgm:presLayoutVars>
      </dgm:prSet>
      <dgm:spPr/>
      <dgm:t>
        <a:bodyPr/>
        <a:lstStyle/>
        <a:p>
          <a:endParaRPr lang="tr-TR"/>
        </a:p>
      </dgm:t>
    </dgm:pt>
    <dgm:pt modelId="{D444F1ED-B2DC-4BCF-A64E-FC2859B33040}" type="pres">
      <dgm:prSet presAssocID="{5B583DB9-EC47-45CF-B4D5-ED93348057A4}" presName="sibTrans" presStyleCnt="0"/>
      <dgm:spPr/>
    </dgm:pt>
    <dgm:pt modelId="{98E3F791-4BC5-468C-ABFA-7D402B0C3893}" type="pres">
      <dgm:prSet presAssocID="{A210C0BA-3818-493A-AA06-CF0F2CD3725E}" presName="compNode" presStyleCnt="0"/>
      <dgm:spPr/>
    </dgm:pt>
    <dgm:pt modelId="{573375F0-D092-49A9-8ADB-8632CD7B26A1}" type="pres">
      <dgm:prSet presAssocID="{A210C0BA-3818-493A-AA06-CF0F2CD3725E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2F0A6F51-6A74-4F9A-99E7-04ECAD8D3850}" type="pres">
      <dgm:prSet presAssocID="{A210C0BA-3818-493A-AA06-CF0F2CD3725E}" presName="spaceRect" presStyleCnt="0"/>
      <dgm:spPr/>
    </dgm:pt>
    <dgm:pt modelId="{F91D47F9-5EDF-438B-8F8D-B482D1C165A2}" type="pres">
      <dgm:prSet presAssocID="{A210C0BA-3818-493A-AA06-CF0F2CD3725E}" presName="textRect" presStyleLbl="revTx" presStyleIdx="1" presStyleCnt="3">
        <dgm:presLayoutVars>
          <dgm:chMax val="1"/>
          <dgm:chPref val="1"/>
        </dgm:presLayoutVars>
      </dgm:prSet>
      <dgm:spPr/>
      <dgm:t>
        <a:bodyPr/>
        <a:lstStyle/>
        <a:p>
          <a:endParaRPr lang="tr-TR"/>
        </a:p>
      </dgm:t>
    </dgm:pt>
    <dgm:pt modelId="{404D2216-840C-4B61-9955-3A42EB986DA4}" type="pres">
      <dgm:prSet presAssocID="{BE8FC4E3-06F6-428B-9BD3-ED5D7EFDEF3A}" presName="sibTrans" presStyleCnt="0"/>
      <dgm:spPr/>
    </dgm:pt>
    <dgm:pt modelId="{5C549B28-AB8C-4D43-A65C-A41073E78E33}" type="pres">
      <dgm:prSet presAssocID="{1F782300-24D8-4973-BC0C-964083BDA6ED}" presName="compNode" presStyleCnt="0"/>
      <dgm:spPr/>
    </dgm:pt>
    <dgm:pt modelId="{13D2DF17-2EFB-432A-BDCD-7E576144717A}" type="pres">
      <dgm:prSet presAssocID="{1F782300-24D8-4973-BC0C-964083BDA6ED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usiness Growth"/>
        </a:ext>
      </dgm:extLst>
    </dgm:pt>
    <dgm:pt modelId="{12D3C481-5EE0-4A0F-9E7B-5A263F8449B7}" type="pres">
      <dgm:prSet presAssocID="{1F782300-24D8-4973-BC0C-964083BDA6ED}" presName="spaceRect" presStyleCnt="0"/>
      <dgm:spPr/>
    </dgm:pt>
    <dgm:pt modelId="{694FAABF-C392-474F-901A-A65F28BFB22F}" type="pres">
      <dgm:prSet presAssocID="{1F782300-24D8-4973-BC0C-964083BDA6ED}" presName="textRect" presStyleLbl="revTx" presStyleIdx="2" presStyleCnt="3">
        <dgm:presLayoutVars>
          <dgm:chMax val="1"/>
          <dgm:chPref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9622A94D-B0DF-6443-B33F-62F1304F0369}" type="presOf" srcId="{3D945570-3D56-4386-896A-DAE472871C74}" destId="{29918186-A5A5-46B9-8EB1-B947B83C4745}" srcOrd="0" destOrd="0" presId="urn:microsoft.com/office/officeart/2018/2/layout/IconLabelList"/>
    <dgm:cxn modelId="{8F1022C7-0623-7D49-B434-958A9652CEFA}" type="presOf" srcId="{D221E9B3-CBDB-448C-8D77-8484A4778BC7}" destId="{78E324E7-5605-4F63-A86B-7B22A1394DDB}" srcOrd="0" destOrd="0" presId="urn:microsoft.com/office/officeart/2018/2/layout/IconLabelList"/>
    <dgm:cxn modelId="{F634DADD-4632-4B25-92D6-2A71D9AFB64A}" srcId="{D221E9B3-CBDB-448C-8D77-8484A4778BC7}" destId="{1F782300-24D8-4973-BC0C-964083BDA6ED}" srcOrd="2" destOrd="0" parTransId="{2BE081B9-A14B-46CB-BF2D-CE93F48B34D3}" sibTransId="{E7432774-23B1-426D-9FB7-709F3C9A6BFB}"/>
    <dgm:cxn modelId="{478EC490-93EA-5E4B-BCAF-3BE35BC6E35F}" type="presOf" srcId="{1F782300-24D8-4973-BC0C-964083BDA6ED}" destId="{694FAABF-C392-474F-901A-A65F28BFB22F}" srcOrd="0" destOrd="0" presId="urn:microsoft.com/office/officeart/2018/2/layout/IconLabelList"/>
    <dgm:cxn modelId="{45F95E6A-808C-422F-8AE3-BD1084F63A9F}" srcId="{D221E9B3-CBDB-448C-8D77-8484A4778BC7}" destId="{3D945570-3D56-4386-896A-DAE472871C74}" srcOrd="0" destOrd="0" parTransId="{EC23C950-A03F-4CAC-9FA4-13B00450D14C}" sibTransId="{5B583DB9-EC47-45CF-B4D5-ED93348057A4}"/>
    <dgm:cxn modelId="{1C4C68C9-C656-4F04-9EE0-8329A3793E11}" srcId="{D221E9B3-CBDB-448C-8D77-8484A4778BC7}" destId="{A210C0BA-3818-493A-AA06-CF0F2CD3725E}" srcOrd="1" destOrd="0" parTransId="{3FC7738F-F657-4101-ADDA-0882D8CFC81C}" sibTransId="{BE8FC4E3-06F6-428B-9BD3-ED5D7EFDEF3A}"/>
    <dgm:cxn modelId="{A68B77D0-1FF9-3E41-BFD7-E7282D538FC3}" type="presOf" srcId="{A210C0BA-3818-493A-AA06-CF0F2CD3725E}" destId="{F91D47F9-5EDF-438B-8F8D-B482D1C165A2}" srcOrd="0" destOrd="0" presId="urn:microsoft.com/office/officeart/2018/2/layout/IconLabelList"/>
    <dgm:cxn modelId="{61BD0B5F-41D5-9344-93D8-3CE2D778390B}" type="presParOf" srcId="{78E324E7-5605-4F63-A86B-7B22A1394DDB}" destId="{15DD6521-EE87-43A7-AB1D-8B2BA008E8BC}" srcOrd="0" destOrd="0" presId="urn:microsoft.com/office/officeart/2018/2/layout/IconLabelList"/>
    <dgm:cxn modelId="{30E9B363-AE4C-BD49-9217-C4C8C95D358A}" type="presParOf" srcId="{15DD6521-EE87-43A7-AB1D-8B2BA008E8BC}" destId="{BF24CB86-1F25-477D-8630-45ED15E7996A}" srcOrd="0" destOrd="0" presId="urn:microsoft.com/office/officeart/2018/2/layout/IconLabelList"/>
    <dgm:cxn modelId="{736C6F77-1A85-B042-BC09-13CA8C044FB8}" type="presParOf" srcId="{15DD6521-EE87-43A7-AB1D-8B2BA008E8BC}" destId="{FFB67642-B940-4758-AF46-810CBE1EAB73}" srcOrd="1" destOrd="0" presId="urn:microsoft.com/office/officeart/2018/2/layout/IconLabelList"/>
    <dgm:cxn modelId="{66476E1F-5392-E644-B12C-88956E49E9FA}" type="presParOf" srcId="{15DD6521-EE87-43A7-AB1D-8B2BA008E8BC}" destId="{29918186-A5A5-46B9-8EB1-B947B83C4745}" srcOrd="2" destOrd="0" presId="urn:microsoft.com/office/officeart/2018/2/layout/IconLabelList"/>
    <dgm:cxn modelId="{143DBC1C-1C22-7144-AB61-B9B29E37DC24}" type="presParOf" srcId="{78E324E7-5605-4F63-A86B-7B22A1394DDB}" destId="{D444F1ED-B2DC-4BCF-A64E-FC2859B33040}" srcOrd="1" destOrd="0" presId="urn:microsoft.com/office/officeart/2018/2/layout/IconLabelList"/>
    <dgm:cxn modelId="{BB19E23C-E65F-8540-9DF2-1E1D8E63EA83}" type="presParOf" srcId="{78E324E7-5605-4F63-A86B-7B22A1394DDB}" destId="{98E3F791-4BC5-468C-ABFA-7D402B0C3893}" srcOrd="2" destOrd="0" presId="urn:microsoft.com/office/officeart/2018/2/layout/IconLabelList"/>
    <dgm:cxn modelId="{86062D2B-848A-3644-BAFF-05972079B1BC}" type="presParOf" srcId="{98E3F791-4BC5-468C-ABFA-7D402B0C3893}" destId="{573375F0-D092-49A9-8ADB-8632CD7B26A1}" srcOrd="0" destOrd="0" presId="urn:microsoft.com/office/officeart/2018/2/layout/IconLabelList"/>
    <dgm:cxn modelId="{9DD264D6-4DFA-884F-B390-52F0AC2CE0DE}" type="presParOf" srcId="{98E3F791-4BC5-468C-ABFA-7D402B0C3893}" destId="{2F0A6F51-6A74-4F9A-99E7-04ECAD8D3850}" srcOrd="1" destOrd="0" presId="urn:microsoft.com/office/officeart/2018/2/layout/IconLabelList"/>
    <dgm:cxn modelId="{96ADCCC9-858B-664E-89F2-EF8E1CED5BF5}" type="presParOf" srcId="{98E3F791-4BC5-468C-ABFA-7D402B0C3893}" destId="{F91D47F9-5EDF-438B-8F8D-B482D1C165A2}" srcOrd="2" destOrd="0" presId="urn:microsoft.com/office/officeart/2018/2/layout/IconLabelList"/>
    <dgm:cxn modelId="{BD626766-AA20-7D4D-BBC9-97545D8D2C1C}" type="presParOf" srcId="{78E324E7-5605-4F63-A86B-7B22A1394DDB}" destId="{404D2216-840C-4B61-9955-3A42EB986DA4}" srcOrd="3" destOrd="0" presId="urn:microsoft.com/office/officeart/2018/2/layout/IconLabelList"/>
    <dgm:cxn modelId="{E63B88DF-07C6-6D42-BD08-BCA1DCD0AFD3}" type="presParOf" srcId="{78E324E7-5605-4F63-A86B-7B22A1394DDB}" destId="{5C549B28-AB8C-4D43-A65C-A41073E78E33}" srcOrd="4" destOrd="0" presId="urn:microsoft.com/office/officeart/2018/2/layout/IconLabelList"/>
    <dgm:cxn modelId="{2F517129-8F12-F942-AD10-91D1F0D3C59C}" type="presParOf" srcId="{5C549B28-AB8C-4D43-A65C-A41073E78E33}" destId="{13D2DF17-2EFB-432A-BDCD-7E576144717A}" srcOrd="0" destOrd="0" presId="urn:microsoft.com/office/officeart/2018/2/layout/IconLabelList"/>
    <dgm:cxn modelId="{56481A26-3C1C-FA40-B68E-AC0DE4CD7078}" type="presParOf" srcId="{5C549B28-AB8C-4D43-A65C-A41073E78E33}" destId="{12D3C481-5EE0-4A0F-9E7B-5A263F8449B7}" srcOrd="1" destOrd="0" presId="urn:microsoft.com/office/officeart/2018/2/layout/IconLabelList"/>
    <dgm:cxn modelId="{FE791565-EA81-3F4F-9CC5-3ECF2D84A1D2}" type="presParOf" srcId="{5C549B28-AB8C-4D43-A65C-A41073E78E33}" destId="{694FAABF-C392-474F-901A-A65F28BFB22F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3DE9D627-8541-644C-B657-1A002CCBEDA8}" type="doc">
      <dgm:prSet loTypeId="urn:microsoft.com/office/officeart/2005/8/layout/vList2" loCatId="list" qsTypeId="urn:microsoft.com/office/officeart/2005/8/quickstyle/3d6" qsCatId="3D" csTypeId="urn:microsoft.com/office/officeart/2005/8/colors/colorful2" csCatId="colorful"/>
      <dgm:spPr/>
      <dgm:t>
        <a:bodyPr/>
        <a:lstStyle/>
        <a:p>
          <a:endParaRPr lang="tr-TR"/>
        </a:p>
      </dgm:t>
    </dgm:pt>
    <dgm:pt modelId="{B224EC22-5E23-0B4B-A852-055EE4A50ED0}">
      <dgm:prSet/>
      <dgm:spPr/>
      <dgm:t>
        <a:bodyPr/>
        <a:lstStyle/>
        <a:p>
          <a:r>
            <a:rPr lang="tr-TR" b="0" dirty="0"/>
            <a:t>GÜ, Teknoloji Transfer Ofisi</a:t>
          </a:r>
          <a:endParaRPr lang="tr-TR" dirty="0"/>
        </a:p>
      </dgm:t>
    </dgm:pt>
    <dgm:pt modelId="{559B5455-02F0-E243-B7F5-08C8799F6EC5}" type="parTrans" cxnId="{5961E14A-0EEA-D04C-8859-C515D69D0507}">
      <dgm:prSet/>
      <dgm:spPr/>
      <dgm:t>
        <a:bodyPr/>
        <a:lstStyle/>
        <a:p>
          <a:endParaRPr lang="tr-TR"/>
        </a:p>
      </dgm:t>
    </dgm:pt>
    <dgm:pt modelId="{86A86D37-7BCB-6A49-B1BF-E43B60066443}" type="sibTrans" cxnId="{5961E14A-0EEA-D04C-8859-C515D69D0507}">
      <dgm:prSet/>
      <dgm:spPr/>
      <dgm:t>
        <a:bodyPr/>
        <a:lstStyle/>
        <a:p>
          <a:endParaRPr lang="tr-TR"/>
        </a:p>
      </dgm:t>
    </dgm:pt>
    <dgm:pt modelId="{53D3C6D4-07E7-7640-BAAA-5D0A98D559BE}" type="pres">
      <dgm:prSet presAssocID="{3DE9D627-8541-644C-B657-1A002CCBEDA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B4953FF1-6CB8-F147-A4FD-EF15302A3FC2}" type="pres">
      <dgm:prSet presAssocID="{B224EC22-5E23-0B4B-A852-055EE4A50ED0}" presName="parentText" presStyleLbl="node1" presStyleIdx="0" presStyleCnt="1" custLinFactNeighborY="2118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827F8BD1-4538-734C-A510-9D57089FEEA8}" type="presOf" srcId="{3DE9D627-8541-644C-B657-1A002CCBEDA8}" destId="{53D3C6D4-07E7-7640-BAAA-5D0A98D559BE}" srcOrd="0" destOrd="0" presId="urn:microsoft.com/office/officeart/2005/8/layout/vList2"/>
    <dgm:cxn modelId="{5961E14A-0EEA-D04C-8859-C515D69D0507}" srcId="{3DE9D627-8541-644C-B657-1A002CCBEDA8}" destId="{B224EC22-5E23-0B4B-A852-055EE4A50ED0}" srcOrd="0" destOrd="0" parTransId="{559B5455-02F0-E243-B7F5-08C8799F6EC5}" sibTransId="{86A86D37-7BCB-6A49-B1BF-E43B60066443}"/>
    <dgm:cxn modelId="{8CB49B5A-6597-4B4B-ACE8-0B1BA146C92A}" type="presOf" srcId="{B224EC22-5E23-0B4B-A852-055EE4A50ED0}" destId="{B4953FF1-6CB8-F147-A4FD-EF15302A3FC2}" srcOrd="0" destOrd="0" presId="urn:microsoft.com/office/officeart/2005/8/layout/vList2"/>
    <dgm:cxn modelId="{9C0E77A2-DBDC-C44F-9708-E95A381FADFD}" type="presParOf" srcId="{53D3C6D4-07E7-7640-BAAA-5D0A98D559BE}" destId="{B4953FF1-6CB8-F147-A4FD-EF15302A3FC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BF51B6E3-8FE1-49E2-828B-F83BBD7ADB23}" type="doc">
      <dgm:prSet loTypeId="urn:microsoft.com/office/officeart/2018/2/layout/IconVerticalSolidList#74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49247B65-6012-4E2B-9598-7E04324A1D96}">
      <dgm:prSet/>
      <dgm:spPr/>
      <dgm:t>
        <a:bodyPr/>
        <a:lstStyle/>
        <a:p>
          <a:pPr>
            <a:lnSpc>
              <a:spcPct val="100000"/>
            </a:lnSpc>
          </a:pPr>
          <a:r>
            <a:rPr lang="tr-TR" dirty="0"/>
            <a:t>Görünürde herhangi bir özel uygulaması veya kullanımı bulunmayan ve öncelikle olgu ve gözlemlenebilir gerçeklerin temellerine ait yeni bilgiler edinmek için yürütülen deneysel veya teorik çalışmalardır </a:t>
          </a:r>
          <a:endParaRPr lang="en-US" dirty="0"/>
        </a:p>
      </dgm:t>
    </dgm:pt>
    <dgm:pt modelId="{9F0D5FD4-B450-4966-A7F9-D748C6BF9220}" type="parTrans" cxnId="{CD9BD676-04FD-477C-980A-8B98B2614F12}">
      <dgm:prSet/>
      <dgm:spPr/>
      <dgm:t>
        <a:bodyPr/>
        <a:lstStyle/>
        <a:p>
          <a:endParaRPr lang="en-US"/>
        </a:p>
      </dgm:t>
    </dgm:pt>
    <dgm:pt modelId="{AB35D33C-A5C5-4DD7-AD65-4F978C044B6A}" type="sibTrans" cxnId="{CD9BD676-04FD-477C-980A-8B98B2614F12}">
      <dgm:prSet/>
      <dgm:spPr/>
      <dgm:t>
        <a:bodyPr/>
        <a:lstStyle/>
        <a:p>
          <a:endParaRPr lang="en-US"/>
        </a:p>
      </dgm:t>
    </dgm:pt>
    <dgm:pt modelId="{87684A19-C2F8-4647-AEEE-B2597A9A1C58}">
      <dgm:prSet/>
      <dgm:spPr/>
      <dgm:t>
        <a:bodyPr/>
        <a:lstStyle/>
        <a:p>
          <a:pPr>
            <a:lnSpc>
              <a:spcPct val="100000"/>
            </a:lnSpc>
          </a:pPr>
          <a:r>
            <a:rPr lang="tr-TR" dirty="0"/>
            <a:t>Sonuçları genellikle satılmaz, bilimsel dergilerde yayımlanır veya ilgilenen meslektaşlara dağıtılır. </a:t>
          </a:r>
          <a:endParaRPr lang="en-US" dirty="0"/>
        </a:p>
      </dgm:t>
    </dgm:pt>
    <dgm:pt modelId="{CD26F6E7-FC55-45C8-B7BC-12F6C45BD2EB}" type="parTrans" cxnId="{10D00435-3BD2-4853-BAB0-37FF7918EF88}">
      <dgm:prSet/>
      <dgm:spPr/>
      <dgm:t>
        <a:bodyPr/>
        <a:lstStyle/>
        <a:p>
          <a:endParaRPr lang="en-US"/>
        </a:p>
      </dgm:t>
    </dgm:pt>
    <dgm:pt modelId="{61945A6A-7909-402D-A148-D6F950807ECB}" type="sibTrans" cxnId="{10D00435-3BD2-4853-BAB0-37FF7918EF88}">
      <dgm:prSet/>
      <dgm:spPr/>
      <dgm:t>
        <a:bodyPr/>
        <a:lstStyle/>
        <a:p>
          <a:endParaRPr lang="en-US"/>
        </a:p>
      </dgm:t>
    </dgm:pt>
    <dgm:pt modelId="{F97E93E2-8222-412F-B69D-6713F43DF1E6}">
      <dgm:prSet/>
      <dgm:spPr/>
      <dgm:t>
        <a:bodyPr/>
        <a:lstStyle/>
        <a:p>
          <a:pPr>
            <a:lnSpc>
              <a:spcPct val="100000"/>
            </a:lnSpc>
          </a:pPr>
          <a:r>
            <a:rPr lang="tr-TR" dirty="0"/>
            <a:t>Bilim insanları kendi hedeflerini belirlemede kısmen özgürdür. </a:t>
          </a:r>
          <a:endParaRPr lang="en-US" dirty="0"/>
        </a:p>
      </dgm:t>
    </dgm:pt>
    <dgm:pt modelId="{B25C02B7-F2C4-46D3-887D-88E0A51A24A3}" type="parTrans" cxnId="{6D961063-EDD7-4FE4-B5EB-FABEB028FFAF}">
      <dgm:prSet/>
      <dgm:spPr/>
      <dgm:t>
        <a:bodyPr/>
        <a:lstStyle/>
        <a:p>
          <a:endParaRPr lang="en-US"/>
        </a:p>
      </dgm:t>
    </dgm:pt>
    <dgm:pt modelId="{C670B5BB-6B6C-4B5A-B3E3-9554FC11F6D6}" type="sibTrans" cxnId="{6D961063-EDD7-4FE4-B5EB-FABEB028FFAF}">
      <dgm:prSet/>
      <dgm:spPr/>
      <dgm:t>
        <a:bodyPr/>
        <a:lstStyle/>
        <a:p>
          <a:endParaRPr lang="en-US"/>
        </a:p>
      </dgm:t>
    </dgm:pt>
    <dgm:pt modelId="{D50EFE9C-6233-49D6-B4E2-51A14D0C9959}" type="pres">
      <dgm:prSet presAssocID="{BF51B6E3-8FE1-49E2-828B-F83BBD7ADB23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B8AB0144-AE7C-479B-B9EC-4F51CC102189}" type="pres">
      <dgm:prSet presAssocID="{49247B65-6012-4E2B-9598-7E04324A1D96}" presName="compNode" presStyleCnt="0"/>
      <dgm:spPr/>
    </dgm:pt>
    <dgm:pt modelId="{8600ED6C-C2EE-4BAB-A475-80EFC0905C84}" type="pres">
      <dgm:prSet presAssocID="{49247B65-6012-4E2B-9598-7E04324A1D96}" presName="bgRect" presStyleLbl="bgShp" presStyleIdx="0" presStyleCnt="3"/>
      <dgm:spPr/>
    </dgm:pt>
    <dgm:pt modelId="{1557CC50-5FA7-4426-BB73-2B862FB52DBF}" type="pres">
      <dgm:prSet presAssocID="{49247B65-6012-4E2B-9598-7E04324A1D96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0E35E368-4E1F-418F-883E-048E2A16DA12}" type="pres">
      <dgm:prSet presAssocID="{49247B65-6012-4E2B-9598-7E04324A1D96}" presName="spaceRect" presStyleCnt="0"/>
      <dgm:spPr/>
    </dgm:pt>
    <dgm:pt modelId="{3C9050AD-4905-4C19-B120-C35B162B9F24}" type="pres">
      <dgm:prSet presAssocID="{49247B65-6012-4E2B-9598-7E04324A1D96}" presName="parTx" presStyleLbl="revTx" presStyleIdx="0" presStyleCnt="3">
        <dgm:presLayoutVars>
          <dgm:chMax val="0"/>
          <dgm:chPref val="0"/>
        </dgm:presLayoutVars>
      </dgm:prSet>
      <dgm:spPr/>
      <dgm:t>
        <a:bodyPr/>
        <a:lstStyle/>
        <a:p>
          <a:endParaRPr lang="tr-TR"/>
        </a:p>
      </dgm:t>
    </dgm:pt>
    <dgm:pt modelId="{2D22CE72-7453-4304-9610-CA5F91E4F901}" type="pres">
      <dgm:prSet presAssocID="{AB35D33C-A5C5-4DD7-AD65-4F978C044B6A}" presName="sibTrans" presStyleCnt="0"/>
      <dgm:spPr/>
    </dgm:pt>
    <dgm:pt modelId="{BAB24726-7163-4D4A-AEFC-6B126D4547B6}" type="pres">
      <dgm:prSet presAssocID="{87684A19-C2F8-4647-AEEE-B2597A9A1C58}" presName="compNode" presStyleCnt="0"/>
      <dgm:spPr/>
    </dgm:pt>
    <dgm:pt modelId="{702FDBBB-F7B6-4B86-9CAC-0CB85C943A5F}" type="pres">
      <dgm:prSet presAssocID="{87684A19-C2F8-4647-AEEE-B2597A9A1C58}" presName="bgRect" presStyleLbl="bgShp" presStyleIdx="1" presStyleCnt="3"/>
      <dgm:spPr/>
    </dgm:pt>
    <dgm:pt modelId="{557990FE-A06E-47C7-AC17-ECF056676783}" type="pres">
      <dgm:prSet presAssocID="{87684A19-C2F8-4647-AEEE-B2597A9A1C58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ilim insanı"/>
        </a:ext>
      </dgm:extLst>
    </dgm:pt>
    <dgm:pt modelId="{DF238017-CD70-4820-8425-66361C4CA444}" type="pres">
      <dgm:prSet presAssocID="{87684A19-C2F8-4647-AEEE-B2597A9A1C58}" presName="spaceRect" presStyleCnt="0"/>
      <dgm:spPr/>
    </dgm:pt>
    <dgm:pt modelId="{B24EF512-5BCC-48B2-8FDD-42C3FB689B30}" type="pres">
      <dgm:prSet presAssocID="{87684A19-C2F8-4647-AEEE-B2597A9A1C58}" presName="parTx" presStyleLbl="revTx" presStyleIdx="1" presStyleCnt="3">
        <dgm:presLayoutVars>
          <dgm:chMax val="0"/>
          <dgm:chPref val="0"/>
        </dgm:presLayoutVars>
      </dgm:prSet>
      <dgm:spPr/>
      <dgm:t>
        <a:bodyPr/>
        <a:lstStyle/>
        <a:p>
          <a:endParaRPr lang="tr-TR"/>
        </a:p>
      </dgm:t>
    </dgm:pt>
    <dgm:pt modelId="{6EC471B6-B305-4FCE-BCCB-C7C84936D196}" type="pres">
      <dgm:prSet presAssocID="{61945A6A-7909-402D-A148-D6F950807ECB}" presName="sibTrans" presStyleCnt="0"/>
      <dgm:spPr/>
    </dgm:pt>
    <dgm:pt modelId="{E5074559-CBB9-4B01-8EF6-F2DE14BDA0E9}" type="pres">
      <dgm:prSet presAssocID="{F97E93E2-8222-412F-B69D-6713F43DF1E6}" presName="compNode" presStyleCnt="0"/>
      <dgm:spPr/>
    </dgm:pt>
    <dgm:pt modelId="{1A61C7C6-730E-4BD9-8ACB-D1B13B0016EB}" type="pres">
      <dgm:prSet presAssocID="{F97E93E2-8222-412F-B69D-6713F43DF1E6}" presName="bgRect" presStyleLbl="bgShp" presStyleIdx="2" presStyleCnt="3"/>
      <dgm:spPr/>
    </dgm:pt>
    <dgm:pt modelId="{977B553C-A548-4208-BFD0-1CD5F1760239}" type="pres">
      <dgm:prSet presAssocID="{F97E93E2-8222-412F-B69D-6713F43DF1E6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m Kap"/>
        </a:ext>
      </dgm:extLst>
    </dgm:pt>
    <dgm:pt modelId="{DEF087D4-E200-4003-9317-53F27F5C00A1}" type="pres">
      <dgm:prSet presAssocID="{F97E93E2-8222-412F-B69D-6713F43DF1E6}" presName="spaceRect" presStyleCnt="0"/>
      <dgm:spPr/>
    </dgm:pt>
    <dgm:pt modelId="{C50101D0-0B65-4A3E-9E53-906D852A682C}" type="pres">
      <dgm:prSet presAssocID="{F97E93E2-8222-412F-B69D-6713F43DF1E6}" presName="parTx" presStyleLbl="revTx" presStyleIdx="2" presStyleCnt="3">
        <dgm:presLayoutVars>
          <dgm:chMax val="0"/>
          <dgm:chPref val="0"/>
        </dgm:presLayoutVars>
      </dgm:prSet>
      <dgm:spPr/>
      <dgm:t>
        <a:bodyPr/>
        <a:lstStyle/>
        <a:p>
          <a:endParaRPr lang="tr-TR"/>
        </a:p>
      </dgm:t>
    </dgm:pt>
  </dgm:ptLst>
  <dgm:cxnLst>
    <dgm:cxn modelId="{84723D5F-E188-0142-85A4-BBC319CA8407}" type="presOf" srcId="{87684A19-C2F8-4647-AEEE-B2597A9A1C58}" destId="{B24EF512-5BCC-48B2-8FDD-42C3FB689B30}" srcOrd="0" destOrd="0" presId="urn:microsoft.com/office/officeart/2018/2/layout/IconVerticalSolidList#74"/>
    <dgm:cxn modelId="{CD9BD676-04FD-477C-980A-8B98B2614F12}" srcId="{BF51B6E3-8FE1-49E2-828B-F83BBD7ADB23}" destId="{49247B65-6012-4E2B-9598-7E04324A1D96}" srcOrd="0" destOrd="0" parTransId="{9F0D5FD4-B450-4966-A7F9-D748C6BF9220}" sibTransId="{AB35D33C-A5C5-4DD7-AD65-4F978C044B6A}"/>
    <dgm:cxn modelId="{D0D8E8E6-02A8-6B44-814F-5825E0AFA34F}" type="presOf" srcId="{BF51B6E3-8FE1-49E2-828B-F83BBD7ADB23}" destId="{D50EFE9C-6233-49D6-B4E2-51A14D0C9959}" srcOrd="0" destOrd="0" presId="urn:microsoft.com/office/officeart/2018/2/layout/IconVerticalSolidList#74"/>
    <dgm:cxn modelId="{6D961063-EDD7-4FE4-B5EB-FABEB028FFAF}" srcId="{BF51B6E3-8FE1-49E2-828B-F83BBD7ADB23}" destId="{F97E93E2-8222-412F-B69D-6713F43DF1E6}" srcOrd="2" destOrd="0" parTransId="{B25C02B7-F2C4-46D3-887D-88E0A51A24A3}" sibTransId="{C670B5BB-6B6C-4B5A-B3E3-9554FC11F6D6}"/>
    <dgm:cxn modelId="{10D00435-3BD2-4853-BAB0-37FF7918EF88}" srcId="{BF51B6E3-8FE1-49E2-828B-F83BBD7ADB23}" destId="{87684A19-C2F8-4647-AEEE-B2597A9A1C58}" srcOrd="1" destOrd="0" parTransId="{CD26F6E7-FC55-45C8-B7BC-12F6C45BD2EB}" sibTransId="{61945A6A-7909-402D-A148-D6F950807ECB}"/>
    <dgm:cxn modelId="{77AB5017-6659-7748-83F4-377E60EE62A1}" type="presOf" srcId="{F97E93E2-8222-412F-B69D-6713F43DF1E6}" destId="{C50101D0-0B65-4A3E-9E53-906D852A682C}" srcOrd="0" destOrd="0" presId="urn:microsoft.com/office/officeart/2018/2/layout/IconVerticalSolidList#74"/>
    <dgm:cxn modelId="{A7EBB22C-1CCF-BB4B-A6A8-59CB46CF8F3F}" type="presOf" srcId="{49247B65-6012-4E2B-9598-7E04324A1D96}" destId="{3C9050AD-4905-4C19-B120-C35B162B9F24}" srcOrd="0" destOrd="0" presId="urn:microsoft.com/office/officeart/2018/2/layout/IconVerticalSolidList#74"/>
    <dgm:cxn modelId="{E6EB5A2E-6333-BD48-9C3B-3FEAC7923784}" type="presParOf" srcId="{D50EFE9C-6233-49D6-B4E2-51A14D0C9959}" destId="{B8AB0144-AE7C-479B-B9EC-4F51CC102189}" srcOrd="0" destOrd="0" presId="urn:microsoft.com/office/officeart/2018/2/layout/IconVerticalSolidList#74"/>
    <dgm:cxn modelId="{3222C493-A6CE-2A4B-A64E-BBC30548780C}" type="presParOf" srcId="{B8AB0144-AE7C-479B-B9EC-4F51CC102189}" destId="{8600ED6C-C2EE-4BAB-A475-80EFC0905C84}" srcOrd="0" destOrd="0" presId="urn:microsoft.com/office/officeart/2018/2/layout/IconVerticalSolidList#74"/>
    <dgm:cxn modelId="{4274103D-5EB7-BE43-8999-346862ABDF0C}" type="presParOf" srcId="{B8AB0144-AE7C-479B-B9EC-4F51CC102189}" destId="{1557CC50-5FA7-4426-BB73-2B862FB52DBF}" srcOrd="1" destOrd="0" presId="urn:microsoft.com/office/officeart/2018/2/layout/IconVerticalSolidList#74"/>
    <dgm:cxn modelId="{CC2C3E81-042F-C542-8AEF-F95C84CC30E4}" type="presParOf" srcId="{B8AB0144-AE7C-479B-B9EC-4F51CC102189}" destId="{0E35E368-4E1F-418F-883E-048E2A16DA12}" srcOrd="2" destOrd="0" presId="urn:microsoft.com/office/officeart/2018/2/layout/IconVerticalSolidList#74"/>
    <dgm:cxn modelId="{9077D320-E5AE-A148-A3A9-B4C529CE3EB8}" type="presParOf" srcId="{B8AB0144-AE7C-479B-B9EC-4F51CC102189}" destId="{3C9050AD-4905-4C19-B120-C35B162B9F24}" srcOrd="3" destOrd="0" presId="urn:microsoft.com/office/officeart/2018/2/layout/IconVerticalSolidList#74"/>
    <dgm:cxn modelId="{1CC118D9-7129-1445-8017-61CECCFC5FFD}" type="presParOf" srcId="{D50EFE9C-6233-49D6-B4E2-51A14D0C9959}" destId="{2D22CE72-7453-4304-9610-CA5F91E4F901}" srcOrd="1" destOrd="0" presId="urn:microsoft.com/office/officeart/2018/2/layout/IconVerticalSolidList#74"/>
    <dgm:cxn modelId="{BCDE1D1C-47AE-9D48-AC2C-E8263469302E}" type="presParOf" srcId="{D50EFE9C-6233-49D6-B4E2-51A14D0C9959}" destId="{BAB24726-7163-4D4A-AEFC-6B126D4547B6}" srcOrd="2" destOrd="0" presId="urn:microsoft.com/office/officeart/2018/2/layout/IconVerticalSolidList#74"/>
    <dgm:cxn modelId="{98DAA47F-D0F1-684C-B11B-070087C46F1A}" type="presParOf" srcId="{BAB24726-7163-4D4A-AEFC-6B126D4547B6}" destId="{702FDBBB-F7B6-4B86-9CAC-0CB85C943A5F}" srcOrd="0" destOrd="0" presId="urn:microsoft.com/office/officeart/2018/2/layout/IconVerticalSolidList#74"/>
    <dgm:cxn modelId="{941D6E06-8083-3642-AF8A-FBBFCB5F646C}" type="presParOf" srcId="{BAB24726-7163-4D4A-AEFC-6B126D4547B6}" destId="{557990FE-A06E-47C7-AC17-ECF056676783}" srcOrd="1" destOrd="0" presId="urn:microsoft.com/office/officeart/2018/2/layout/IconVerticalSolidList#74"/>
    <dgm:cxn modelId="{BD654DED-6894-F146-B43B-5159F0DEDAA1}" type="presParOf" srcId="{BAB24726-7163-4D4A-AEFC-6B126D4547B6}" destId="{DF238017-CD70-4820-8425-66361C4CA444}" srcOrd="2" destOrd="0" presId="urn:microsoft.com/office/officeart/2018/2/layout/IconVerticalSolidList#74"/>
    <dgm:cxn modelId="{1D6C9362-1DA6-CA40-98AE-A460A54C878C}" type="presParOf" srcId="{BAB24726-7163-4D4A-AEFC-6B126D4547B6}" destId="{B24EF512-5BCC-48B2-8FDD-42C3FB689B30}" srcOrd="3" destOrd="0" presId="urn:microsoft.com/office/officeart/2018/2/layout/IconVerticalSolidList#74"/>
    <dgm:cxn modelId="{5C2E649A-6D08-0140-9548-3EB63B93F10F}" type="presParOf" srcId="{D50EFE9C-6233-49D6-B4E2-51A14D0C9959}" destId="{6EC471B6-B305-4FCE-BCCB-C7C84936D196}" srcOrd="3" destOrd="0" presId="urn:microsoft.com/office/officeart/2018/2/layout/IconVerticalSolidList#74"/>
    <dgm:cxn modelId="{B828D698-CDB8-214F-B998-ABF4F65A9CCD}" type="presParOf" srcId="{D50EFE9C-6233-49D6-B4E2-51A14D0C9959}" destId="{E5074559-CBB9-4B01-8EF6-F2DE14BDA0E9}" srcOrd="4" destOrd="0" presId="urn:microsoft.com/office/officeart/2018/2/layout/IconVerticalSolidList#74"/>
    <dgm:cxn modelId="{635C3C18-D660-E746-9AFC-1CAAA43229ED}" type="presParOf" srcId="{E5074559-CBB9-4B01-8EF6-F2DE14BDA0E9}" destId="{1A61C7C6-730E-4BD9-8ACB-D1B13B0016EB}" srcOrd="0" destOrd="0" presId="urn:microsoft.com/office/officeart/2018/2/layout/IconVerticalSolidList#74"/>
    <dgm:cxn modelId="{B7579EAE-5963-3E4B-BD17-E196CC43CF53}" type="presParOf" srcId="{E5074559-CBB9-4B01-8EF6-F2DE14BDA0E9}" destId="{977B553C-A548-4208-BFD0-1CD5F1760239}" srcOrd="1" destOrd="0" presId="urn:microsoft.com/office/officeart/2018/2/layout/IconVerticalSolidList#74"/>
    <dgm:cxn modelId="{591C0F5B-64A8-C544-81A8-9A22BBA1A45B}" type="presParOf" srcId="{E5074559-CBB9-4B01-8EF6-F2DE14BDA0E9}" destId="{DEF087D4-E200-4003-9317-53F27F5C00A1}" srcOrd="2" destOrd="0" presId="urn:microsoft.com/office/officeart/2018/2/layout/IconVerticalSolidList#74"/>
    <dgm:cxn modelId="{F5046B1E-503F-F944-BDEF-D37A2DE064B4}" type="presParOf" srcId="{E5074559-CBB9-4B01-8EF6-F2DE14BDA0E9}" destId="{C50101D0-0B65-4A3E-9E53-906D852A682C}" srcOrd="3" destOrd="0" presId="urn:microsoft.com/office/officeart/2018/2/layout/IconVerticalSolidList#7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3DE9D627-8541-644C-B657-1A002CCBEDA8}" type="doc">
      <dgm:prSet loTypeId="urn:microsoft.com/office/officeart/2005/8/layout/vList2" loCatId="list" qsTypeId="urn:microsoft.com/office/officeart/2005/8/quickstyle/3d6" qsCatId="3D" csTypeId="urn:microsoft.com/office/officeart/2005/8/colors/colorful2" csCatId="colorful"/>
      <dgm:spPr/>
      <dgm:t>
        <a:bodyPr/>
        <a:lstStyle/>
        <a:p>
          <a:endParaRPr lang="tr-TR"/>
        </a:p>
      </dgm:t>
    </dgm:pt>
    <dgm:pt modelId="{B224EC22-5E23-0B4B-A852-055EE4A50ED0}">
      <dgm:prSet/>
      <dgm:spPr/>
      <dgm:t>
        <a:bodyPr/>
        <a:lstStyle/>
        <a:p>
          <a:r>
            <a:rPr lang="tr-TR" b="0" dirty="0"/>
            <a:t>GÜ, Teknoloji Transfer Ofisi</a:t>
          </a:r>
          <a:endParaRPr lang="tr-TR" dirty="0"/>
        </a:p>
      </dgm:t>
    </dgm:pt>
    <dgm:pt modelId="{559B5455-02F0-E243-B7F5-08C8799F6EC5}" type="parTrans" cxnId="{5961E14A-0EEA-D04C-8859-C515D69D0507}">
      <dgm:prSet/>
      <dgm:spPr/>
      <dgm:t>
        <a:bodyPr/>
        <a:lstStyle/>
        <a:p>
          <a:endParaRPr lang="tr-TR"/>
        </a:p>
      </dgm:t>
    </dgm:pt>
    <dgm:pt modelId="{86A86D37-7BCB-6A49-B1BF-E43B60066443}" type="sibTrans" cxnId="{5961E14A-0EEA-D04C-8859-C515D69D0507}">
      <dgm:prSet/>
      <dgm:spPr/>
      <dgm:t>
        <a:bodyPr/>
        <a:lstStyle/>
        <a:p>
          <a:endParaRPr lang="tr-TR"/>
        </a:p>
      </dgm:t>
    </dgm:pt>
    <dgm:pt modelId="{53D3C6D4-07E7-7640-BAAA-5D0A98D559BE}" type="pres">
      <dgm:prSet presAssocID="{3DE9D627-8541-644C-B657-1A002CCBEDA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B4953FF1-6CB8-F147-A4FD-EF15302A3FC2}" type="pres">
      <dgm:prSet presAssocID="{B224EC22-5E23-0B4B-A852-055EE4A50ED0}" presName="parentText" presStyleLbl="node1" presStyleIdx="0" presStyleCnt="1" custLinFactNeighborY="2118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827F8BD1-4538-734C-A510-9D57089FEEA8}" type="presOf" srcId="{3DE9D627-8541-644C-B657-1A002CCBEDA8}" destId="{53D3C6D4-07E7-7640-BAAA-5D0A98D559BE}" srcOrd="0" destOrd="0" presId="urn:microsoft.com/office/officeart/2005/8/layout/vList2"/>
    <dgm:cxn modelId="{5961E14A-0EEA-D04C-8859-C515D69D0507}" srcId="{3DE9D627-8541-644C-B657-1A002CCBEDA8}" destId="{B224EC22-5E23-0B4B-A852-055EE4A50ED0}" srcOrd="0" destOrd="0" parTransId="{559B5455-02F0-E243-B7F5-08C8799F6EC5}" sibTransId="{86A86D37-7BCB-6A49-B1BF-E43B60066443}"/>
    <dgm:cxn modelId="{8CB49B5A-6597-4B4B-ACE8-0B1BA146C92A}" type="presOf" srcId="{B224EC22-5E23-0B4B-A852-055EE4A50ED0}" destId="{B4953FF1-6CB8-F147-A4FD-EF15302A3FC2}" srcOrd="0" destOrd="0" presId="urn:microsoft.com/office/officeart/2005/8/layout/vList2"/>
    <dgm:cxn modelId="{9C0E77A2-DBDC-C44F-9708-E95A381FADFD}" type="presParOf" srcId="{53D3C6D4-07E7-7640-BAAA-5D0A98D559BE}" destId="{B4953FF1-6CB8-F147-A4FD-EF15302A3FC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5CEADA4-CDB4-FF4A-A652-308158F04E61}" type="doc">
      <dgm:prSet loTypeId="urn:microsoft.com/office/officeart/2005/8/layout/hChevron3" loCatId="list" qsTypeId="urn:microsoft.com/office/officeart/2005/8/quickstyle/simple3" qsCatId="simple" csTypeId="urn:microsoft.com/office/officeart/2005/8/colors/colorful1" csCatId="colorful"/>
      <dgm:spPr/>
      <dgm:t>
        <a:bodyPr/>
        <a:lstStyle/>
        <a:p>
          <a:endParaRPr lang="tr-TR"/>
        </a:p>
      </dgm:t>
    </dgm:pt>
    <dgm:pt modelId="{A032C4FB-AF28-904E-A87B-5F549291AB6F}">
      <dgm:prSet/>
      <dgm:spPr/>
      <dgm:t>
        <a:bodyPr/>
        <a:lstStyle/>
        <a:p>
          <a:r>
            <a:rPr lang="tr-TR"/>
            <a:t>Giriş</a:t>
          </a:r>
        </a:p>
      </dgm:t>
    </dgm:pt>
    <dgm:pt modelId="{142E7418-60F5-4C44-B05B-9D478D488BFE}" type="parTrans" cxnId="{51B051D1-E200-A34F-9F89-5BBDD7798521}">
      <dgm:prSet/>
      <dgm:spPr/>
      <dgm:t>
        <a:bodyPr/>
        <a:lstStyle/>
        <a:p>
          <a:endParaRPr lang="tr-TR"/>
        </a:p>
      </dgm:t>
    </dgm:pt>
    <dgm:pt modelId="{853A58E4-6CB9-0B47-B0A2-DC5FCB190A5A}" type="sibTrans" cxnId="{51B051D1-E200-A34F-9F89-5BBDD7798521}">
      <dgm:prSet/>
      <dgm:spPr/>
      <dgm:t>
        <a:bodyPr/>
        <a:lstStyle/>
        <a:p>
          <a:endParaRPr lang="tr-TR"/>
        </a:p>
      </dgm:t>
    </dgm:pt>
    <dgm:pt modelId="{97CD0480-C688-044B-BDB6-E349C026DD8C}">
      <dgm:prSet/>
      <dgm:spPr/>
      <dgm:t>
        <a:bodyPr/>
        <a:lstStyle/>
        <a:p>
          <a:r>
            <a:rPr lang="tr-TR"/>
            <a:t>Tanıtım</a:t>
          </a:r>
        </a:p>
      </dgm:t>
    </dgm:pt>
    <dgm:pt modelId="{5B77C40A-1FB1-8D48-BBFB-34E708A5927B}" type="parTrans" cxnId="{460C337F-3745-7B49-9EF1-85199A0CEDC3}">
      <dgm:prSet/>
      <dgm:spPr/>
      <dgm:t>
        <a:bodyPr/>
        <a:lstStyle/>
        <a:p>
          <a:endParaRPr lang="tr-TR"/>
        </a:p>
      </dgm:t>
    </dgm:pt>
    <dgm:pt modelId="{7DD7CACC-8ECF-BC48-AB3F-64EAFB012B01}" type="sibTrans" cxnId="{460C337F-3745-7B49-9EF1-85199A0CEDC3}">
      <dgm:prSet/>
      <dgm:spPr/>
      <dgm:t>
        <a:bodyPr/>
        <a:lstStyle/>
        <a:p>
          <a:endParaRPr lang="tr-TR"/>
        </a:p>
      </dgm:t>
    </dgm:pt>
    <dgm:pt modelId="{9771F670-054E-D145-8B77-BB3C905719D2}">
      <dgm:prSet/>
      <dgm:spPr/>
      <dgm:t>
        <a:bodyPr/>
        <a:lstStyle/>
        <a:p>
          <a:r>
            <a:rPr lang="tr-TR"/>
            <a:t>2209A- 2209B Projeleri</a:t>
          </a:r>
        </a:p>
      </dgm:t>
    </dgm:pt>
    <dgm:pt modelId="{24D447AF-0CB7-0F40-94E4-F76AC35ECC31}" type="parTrans" cxnId="{9BD7AD69-DF1F-5540-9153-65964466FA70}">
      <dgm:prSet/>
      <dgm:spPr/>
      <dgm:t>
        <a:bodyPr/>
        <a:lstStyle/>
        <a:p>
          <a:endParaRPr lang="tr-TR"/>
        </a:p>
      </dgm:t>
    </dgm:pt>
    <dgm:pt modelId="{1D83B906-4466-F24F-A7BE-8EEF995ACF37}" type="sibTrans" cxnId="{9BD7AD69-DF1F-5540-9153-65964466FA70}">
      <dgm:prSet/>
      <dgm:spPr/>
      <dgm:t>
        <a:bodyPr/>
        <a:lstStyle/>
        <a:p>
          <a:endParaRPr lang="tr-TR"/>
        </a:p>
      </dgm:t>
    </dgm:pt>
    <dgm:pt modelId="{D11DD0BC-374B-DB4B-AA74-B5845B02AE85}">
      <dgm:prSet/>
      <dgm:spPr/>
      <dgm:t>
        <a:bodyPr/>
        <a:lstStyle/>
        <a:p>
          <a:r>
            <a:rPr lang="tr-TR"/>
            <a:t>Sonuç</a:t>
          </a:r>
        </a:p>
      </dgm:t>
    </dgm:pt>
    <dgm:pt modelId="{B1016BA7-818B-DF44-892F-1463EC5C826E}" type="parTrans" cxnId="{6949A49D-8B24-A94B-B028-48F607461A5C}">
      <dgm:prSet/>
      <dgm:spPr/>
      <dgm:t>
        <a:bodyPr/>
        <a:lstStyle/>
        <a:p>
          <a:endParaRPr lang="tr-TR"/>
        </a:p>
      </dgm:t>
    </dgm:pt>
    <dgm:pt modelId="{53BA6B79-7154-304D-8DB2-6ED39BC891AC}" type="sibTrans" cxnId="{6949A49D-8B24-A94B-B028-48F607461A5C}">
      <dgm:prSet/>
      <dgm:spPr/>
      <dgm:t>
        <a:bodyPr/>
        <a:lstStyle/>
        <a:p>
          <a:endParaRPr lang="tr-TR"/>
        </a:p>
      </dgm:t>
    </dgm:pt>
    <dgm:pt modelId="{EB6F6657-3565-8B49-A806-5579F3EDBFF7}" type="pres">
      <dgm:prSet presAssocID="{C5CEADA4-CDB4-FF4A-A652-308158F04E6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50A3EE31-C5AE-AC49-98C9-819701BFCBBC}" type="pres">
      <dgm:prSet presAssocID="{A032C4FB-AF28-904E-A87B-5F549291AB6F}" presName="parTxOnly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2263DCE-8B27-E94C-AC87-1F911BF150C9}" type="pres">
      <dgm:prSet presAssocID="{853A58E4-6CB9-0B47-B0A2-DC5FCB190A5A}" presName="parSpace" presStyleCnt="0"/>
      <dgm:spPr/>
    </dgm:pt>
    <dgm:pt modelId="{42008D4F-3267-EB4C-B638-8082DC581E54}" type="pres">
      <dgm:prSet presAssocID="{97CD0480-C688-044B-BDB6-E349C026DD8C}" presName="parTxOnly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BE99408-2C20-8042-9FB7-E8D780E5684D}" type="pres">
      <dgm:prSet presAssocID="{7DD7CACC-8ECF-BC48-AB3F-64EAFB012B01}" presName="parSpace" presStyleCnt="0"/>
      <dgm:spPr/>
    </dgm:pt>
    <dgm:pt modelId="{BB65C1B2-5317-0D4C-8DC7-C7E07B10433A}" type="pres">
      <dgm:prSet presAssocID="{9771F670-054E-D145-8B77-BB3C905719D2}" presName="parTxOnly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DBD110F-D010-4644-A9EE-DBAB1027255F}" type="pres">
      <dgm:prSet presAssocID="{1D83B906-4466-F24F-A7BE-8EEF995ACF37}" presName="parSpace" presStyleCnt="0"/>
      <dgm:spPr/>
    </dgm:pt>
    <dgm:pt modelId="{27995B4C-AF88-0D4F-871F-7612ADE984F5}" type="pres">
      <dgm:prSet presAssocID="{D11DD0BC-374B-DB4B-AA74-B5845B02AE85}" presName="parTxOnly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9BD7AD69-DF1F-5540-9153-65964466FA70}" srcId="{C5CEADA4-CDB4-FF4A-A652-308158F04E61}" destId="{9771F670-054E-D145-8B77-BB3C905719D2}" srcOrd="2" destOrd="0" parTransId="{24D447AF-0CB7-0F40-94E4-F76AC35ECC31}" sibTransId="{1D83B906-4466-F24F-A7BE-8EEF995ACF37}"/>
    <dgm:cxn modelId="{8390D1F9-4C36-764F-ADB4-D978E6C5B648}" type="presOf" srcId="{9771F670-054E-D145-8B77-BB3C905719D2}" destId="{BB65C1B2-5317-0D4C-8DC7-C7E07B10433A}" srcOrd="0" destOrd="0" presId="urn:microsoft.com/office/officeart/2005/8/layout/hChevron3"/>
    <dgm:cxn modelId="{6B2FF266-BB24-0548-B52E-A8DACE03B157}" type="presOf" srcId="{97CD0480-C688-044B-BDB6-E349C026DD8C}" destId="{42008D4F-3267-EB4C-B638-8082DC581E54}" srcOrd="0" destOrd="0" presId="urn:microsoft.com/office/officeart/2005/8/layout/hChevron3"/>
    <dgm:cxn modelId="{460C337F-3745-7B49-9EF1-85199A0CEDC3}" srcId="{C5CEADA4-CDB4-FF4A-A652-308158F04E61}" destId="{97CD0480-C688-044B-BDB6-E349C026DD8C}" srcOrd="1" destOrd="0" parTransId="{5B77C40A-1FB1-8D48-BBFB-34E708A5927B}" sibTransId="{7DD7CACC-8ECF-BC48-AB3F-64EAFB012B01}"/>
    <dgm:cxn modelId="{23D1BD33-28BC-784B-A482-8C5533E025AD}" type="presOf" srcId="{D11DD0BC-374B-DB4B-AA74-B5845B02AE85}" destId="{27995B4C-AF88-0D4F-871F-7612ADE984F5}" srcOrd="0" destOrd="0" presId="urn:microsoft.com/office/officeart/2005/8/layout/hChevron3"/>
    <dgm:cxn modelId="{6949A49D-8B24-A94B-B028-48F607461A5C}" srcId="{C5CEADA4-CDB4-FF4A-A652-308158F04E61}" destId="{D11DD0BC-374B-DB4B-AA74-B5845B02AE85}" srcOrd="3" destOrd="0" parTransId="{B1016BA7-818B-DF44-892F-1463EC5C826E}" sibTransId="{53BA6B79-7154-304D-8DB2-6ED39BC891AC}"/>
    <dgm:cxn modelId="{51B051D1-E200-A34F-9F89-5BBDD7798521}" srcId="{C5CEADA4-CDB4-FF4A-A652-308158F04E61}" destId="{A032C4FB-AF28-904E-A87B-5F549291AB6F}" srcOrd="0" destOrd="0" parTransId="{142E7418-60F5-4C44-B05B-9D478D488BFE}" sibTransId="{853A58E4-6CB9-0B47-B0A2-DC5FCB190A5A}"/>
    <dgm:cxn modelId="{DF90ADC4-A703-914C-ACDA-5BF3D775D31A}" type="presOf" srcId="{A032C4FB-AF28-904E-A87B-5F549291AB6F}" destId="{50A3EE31-C5AE-AC49-98C9-819701BFCBBC}" srcOrd="0" destOrd="0" presId="urn:microsoft.com/office/officeart/2005/8/layout/hChevron3"/>
    <dgm:cxn modelId="{D3701427-B71C-B24E-B182-ECFB8B8668D9}" type="presOf" srcId="{C5CEADA4-CDB4-FF4A-A652-308158F04E61}" destId="{EB6F6657-3565-8B49-A806-5579F3EDBFF7}" srcOrd="0" destOrd="0" presId="urn:microsoft.com/office/officeart/2005/8/layout/hChevron3"/>
    <dgm:cxn modelId="{DADBE300-E1BC-C94E-8561-D76FA0EA9584}" type="presParOf" srcId="{EB6F6657-3565-8B49-A806-5579F3EDBFF7}" destId="{50A3EE31-C5AE-AC49-98C9-819701BFCBBC}" srcOrd="0" destOrd="0" presId="urn:microsoft.com/office/officeart/2005/8/layout/hChevron3"/>
    <dgm:cxn modelId="{8C6963EB-E364-FF47-8F05-17FE5FBB312E}" type="presParOf" srcId="{EB6F6657-3565-8B49-A806-5579F3EDBFF7}" destId="{52263DCE-8B27-E94C-AC87-1F911BF150C9}" srcOrd="1" destOrd="0" presId="urn:microsoft.com/office/officeart/2005/8/layout/hChevron3"/>
    <dgm:cxn modelId="{AC26B852-E99B-6B45-9DA0-3B070A634F47}" type="presParOf" srcId="{EB6F6657-3565-8B49-A806-5579F3EDBFF7}" destId="{42008D4F-3267-EB4C-B638-8082DC581E54}" srcOrd="2" destOrd="0" presId="urn:microsoft.com/office/officeart/2005/8/layout/hChevron3"/>
    <dgm:cxn modelId="{72742BD0-E46E-594B-AEFD-F5002454165C}" type="presParOf" srcId="{EB6F6657-3565-8B49-A806-5579F3EDBFF7}" destId="{5BE99408-2C20-8042-9FB7-E8D780E5684D}" srcOrd="3" destOrd="0" presId="urn:microsoft.com/office/officeart/2005/8/layout/hChevron3"/>
    <dgm:cxn modelId="{7B248664-E383-4F42-98F2-77464CF8BC58}" type="presParOf" srcId="{EB6F6657-3565-8B49-A806-5579F3EDBFF7}" destId="{BB65C1B2-5317-0D4C-8DC7-C7E07B10433A}" srcOrd="4" destOrd="0" presId="urn:microsoft.com/office/officeart/2005/8/layout/hChevron3"/>
    <dgm:cxn modelId="{AF61CB52-780F-8E4D-A00B-C116C7684AE4}" type="presParOf" srcId="{EB6F6657-3565-8B49-A806-5579F3EDBFF7}" destId="{5DBD110F-D010-4644-A9EE-DBAB1027255F}" srcOrd="5" destOrd="0" presId="urn:microsoft.com/office/officeart/2005/8/layout/hChevron3"/>
    <dgm:cxn modelId="{6E69AC3C-D293-1F46-9859-22C302336C91}" type="presParOf" srcId="{EB6F6657-3565-8B49-A806-5579F3EDBFF7}" destId="{27995B4C-AF88-0D4F-871F-7612ADE984F5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3DE9D627-8541-644C-B657-1A002CCBEDA8}" type="doc">
      <dgm:prSet loTypeId="urn:microsoft.com/office/officeart/2005/8/layout/vList2" loCatId="list" qsTypeId="urn:microsoft.com/office/officeart/2005/8/quickstyle/3d6" qsCatId="3D" csTypeId="urn:microsoft.com/office/officeart/2005/8/colors/colorful2" csCatId="colorful"/>
      <dgm:spPr/>
      <dgm:t>
        <a:bodyPr/>
        <a:lstStyle/>
        <a:p>
          <a:endParaRPr lang="tr-TR"/>
        </a:p>
      </dgm:t>
    </dgm:pt>
    <dgm:pt modelId="{B224EC22-5E23-0B4B-A852-055EE4A50ED0}">
      <dgm:prSet/>
      <dgm:spPr/>
      <dgm:t>
        <a:bodyPr/>
        <a:lstStyle/>
        <a:p>
          <a:r>
            <a:rPr lang="tr-TR" b="0" dirty="0"/>
            <a:t>GÜ, Teknoloji Transfer Ofisi</a:t>
          </a:r>
          <a:endParaRPr lang="tr-TR" dirty="0"/>
        </a:p>
      </dgm:t>
    </dgm:pt>
    <dgm:pt modelId="{559B5455-02F0-E243-B7F5-08C8799F6EC5}" type="parTrans" cxnId="{5961E14A-0EEA-D04C-8859-C515D69D0507}">
      <dgm:prSet/>
      <dgm:spPr/>
      <dgm:t>
        <a:bodyPr/>
        <a:lstStyle/>
        <a:p>
          <a:endParaRPr lang="tr-TR"/>
        </a:p>
      </dgm:t>
    </dgm:pt>
    <dgm:pt modelId="{86A86D37-7BCB-6A49-B1BF-E43B60066443}" type="sibTrans" cxnId="{5961E14A-0EEA-D04C-8859-C515D69D0507}">
      <dgm:prSet/>
      <dgm:spPr/>
      <dgm:t>
        <a:bodyPr/>
        <a:lstStyle/>
        <a:p>
          <a:endParaRPr lang="tr-TR"/>
        </a:p>
      </dgm:t>
    </dgm:pt>
    <dgm:pt modelId="{53D3C6D4-07E7-7640-BAAA-5D0A98D559BE}" type="pres">
      <dgm:prSet presAssocID="{3DE9D627-8541-644C-B657-1A002CCBEDA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B4953FF1-6CB8-F147-A4FD-EF15302A3FC2}" type="pres">
      <dgm:prSet presAssocID="{B224EC22-5E23-0B4B-A852-055EE4A50ED0}" presName="parentText" presStyleLbl="node1" presStyleIdx="0" presStyleCnt="1" custLinFactNeighborY="2118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827F8BD1-4538-734C-A510-9D57089FEEA8}" type="presOf" srcId="{3DE9D627-8541-644C-B657-1A002CCBEDA8}" destId="{53D3C6D4-07E7-7640-BAAA-5D0A98D559BE}" srcOrd="0" destOrd="0" presId="urn:microsoft.com/office/officeart/2005/8/layout/vList2"/>
    <dgm:cxn modelId="{5961E14A-0EEA-D04C-8859-C515D69D0507}" srcId="{3DE9D627-8541-644C-B657-1A002CCBEDA8}" destId="{B224EC22-5E23-0B4B-A852-055EE4A50ED0}" srcOrd="0" destOrd="0" parTransId="{559B5455-02F0-E243-B7F5-08C8799F6EC5}" sibTransId="{86A86D37-7BCB-6A49-B1BF-E43B60066443}"/>
    <dgm:cxn modelId="{8CB49B5A-6597-4B4B-ACE8-0B1BA146C92A}" type="presOf" srcId="{B224EC22-5E23-0B4B-A852-055EE4A50ED0}" destId="{B4953FF1-6CB8-F147-A4FD-EF15302A3FC2}" srcOrd="0" destOrd="0" presId="urn:microsoft.com/office/officeart/2005/8/layout/vList2"/>
    <dgm:cxn modelId="{9C0E77A2-DBDC-C44F-9708-E95A381FADFD}" type="presParOf" srcId="{53D3C6D4-07E7-7640-BAAA-5D0A98D559BE}" destId="{B4953FF1-6CB8-F147-A4FD-EF15302A3FC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A7AD1599-86E0-42CC-B5EC-7FDC7E962484}" type="doc">
      <dgm:prSet loTypeId="urn:microsoft.com/office/officeart/2005/8/layout/process4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675B3B83-740D-4150-A6D7-49A5280E0D18}">
      <dgm:prSet/>
      <dgm:spPr/>
      <dgm:t>
        <a:bodyPr/>
        <a:lstStyle/>
        <a:p>
          <a:r>
            <a:rPr lang="tr-TR" dirty="0"/>
            <a:t>Araştırma veya pratik deneyimden edinilmiş ve mevcut bilgiden yaralanarak </a:t>
          </a:r>
          <a:endParaRPr lang="en-US" dirty="0"/>
        </a:p>
      </dgm:t>
    </dgm:pt>
    <dgm:pt modelId="{68679B9E-1781-41DF-85DE-3F4DB62B08F8}" type="parTrans" cxnId="{61A1801F-9610-48D6-B42B-91753C946122}">
      <dgm:prSet/>
      <dgm:spPr/>
      <dgm:t>
        <a:bodyPr/>
        <a:lstStyle/>
        <a:p>
          <a:endParaRPr lang="en-US"/>
        </a:p>
      </dgm:t>
    </dgm:pt>
    <dgm:pt modelId="{B8882612-9BD0-4243-B462-5BC635700DE4}" type="sibTrans" cxnId="{61A1801F-9610-48D6-B42B-91753C946122}">
      <dgm:prSet/>
      <dgm:spPr/>
      <dgm:t>
        <a:bodyPr/>
        <a:lstStyle/>
        <a:p>
          <a:endParaRPr lang="en-US"/>
        </a:p>
      </dgm:t>
    </dgm:pt>
    <dgm:pt modelId="{76D9EBBC-8D44-4AA3-BA8F-CF299C0938D6}">
      <dgm:prSet/>
      <dgm:spPr/>
      <dgm:t>
        <a:bodyPr/>
        <a:lstStyle/>
        <a:p>
          <a:r>
            <a:rPr lang="tr-TR"/>
            <a:t>Yeni malzemeler, </a:t>
          </a:r>
          <a:endParaRPr lang="en-US"/>
        </a:p>
      </dgm:t>
    </dgm:pt>
    <dgm:pt modelId="{A2A3C025-AAD1-4C03-B769-16B8064EF091}" type="parTrans" cxnId="{56809C96-F73D-4F14-AA5A-836CC93AB7EA}">
      <dgm:prSet/>
      <dgm:spPr/>
      <dgm:t>
        <a:bodyPr/>
        <a:lstStyle/>
        <a:p>
          <a:endParaRPr lang="en-US"/>
        </a:p>
      </dgm:t>
    </dgm:pt>
    <dgm:pt modelId="{B501BB79-D79D-42EB-98F9-E35FA280B342}" type="sibTrans" cxnId="{56809C96-F73D-4F14-AA5A-836CC93AB7EA}">
      <dgm:prSet/>
      <dgm:spPr/>
      <dgm:t>
        <a:bodyPr/>
        <a:lstStyle/>
        <a:p>
          <a:endParaRPr lang="en-US"/>
        </a:p>
      </dgm:t>
    </dgm:pt>
    <dgm:pt modelId="{F1185432-29B1-43DE-90B2-1C12EA5F778B}">
      <dgm:prSet/>
      <dgm:spPr/>
      <dgm:t>
        <a:bodyPr/>
        <a:lstStyle/>
        <a:p>
          <a:r>
            <a:rPr lang="tr-TR"/>
            <a:t>Yeni ürünler/cihazlar üretmeye</a:t>
          </a:r>
          <a:endParaRPr lang="en-US"/>
        </a:p>
      </dgm:t>
    </dgm:pt>
    <dgm:pt modelId="{EBA0E764-3387-48D0-A475-E54732EC032C}" type="parTrans" cxnId="{4C3D0982-891A-44EB-AEE7-2F6A6A35BE54}">
      <dgm:prSet/>
      <dgm:spPr/>
      <dgm:t>
        <a:bodyPr/>
        <a:lstStyle/>
        <a:p>
          <a:endParaRPr lang="en-US"/>
        </a:p>
      </dgm:t>
    </dgm:pt>
    <dgm:pt modelId="{660F0537-43DC-4736-8B2D-86CFD0297155}" type="sibTrans" cxnId="{4C3D0982-891A-44EB-AEE7-2F6A6A35BE54}">
      <dgm:prSet/>
      <dgm:spPr/>
      <dgm:t>
        <a:bodyPr/>
        <a:lstStyle/>
        <a:p>
          <a:endParaRPr lang="en-US"/>
        </a:p>
      </dgm:t>
    </dgm:pt>
    <dgm:pt modelId="{9FCB69C5-5CD2-48DC-A6B1-BDEF16DFC155}">
      <dgm:prSet/>
      <dgm:spPr/>
      <dgm:t>
        <a:bodyPr/>
        <a:lstStyle/>
        <a:p>
          <a:r>
            <a:rPr lang="tr-TR"/>
            <a:t>Yeni süreçler, sistemler hizmetler oluşturmaya</a:t>
          </a:r>
          <a:endParaRPr lang="en-US"/>
        </a:p>
      </dgm:t>
    </dgm:pt>
    <dgm:pt modelId="{49596C07-0005-4865-BB02-3DA2BCE422B1}" type="parTrans" cxnId="{DDC8DC4E-6494-4247-8E13-538AD2547FDD}">
      <dgm:prSet/>
      <dgm:spPr/>
      <dgm:t>
        <a:bodyPr/>
        <a:lstStyle/>
        <a:p>
          <a:endParaRPr lang="en-US"/>
        </a:p>
      </dgm:t>
    </dgm:pt>
    <dgm:pt modelId="{CFBDE650-02E7-47ED-ACF6-EE86FF4A7C03}" type="sibTrans" cxnId="{DDC8DC4E-6494-4247-8E13-538AD2547FDD}">
      <dgm:prSet/>
      <dgm:spPr/>
      <dgm:t>
        <a:bodyPr/>
        <a:lstStyle/>
        <a:p>
          <a:endParaRPr lang="en-US"/>
        </a:p>
      </dgm:t>
    </dgm:pt>
    <dgm:pt modelId="{8D34CE0B-A4B5-433C-A68A-745E87F81117}">
      <dgm:prSet/>
      <dgm:spPr/>
      <dgm:t>
        <a:bodyPr/>
        <a:lstStyle/>
        <a:p>
          <a:r>
            <a:rPr lang="tr-TR"/>
            <a:t>Büyük ölçüde iyileştirmeye </a:t>
          </a:r>
          <a:endParaRPr lang="en-US"/>
        </a:p>
      </dgm:t>
    </dgm:pt>
    <dgm:pt modelId="{6AB4C2E4-4988-465E-879F-B652317E21BF}" type="parTrans" cxnId="{CF6B6F0F-52D5-4A5E-96AF-A69FE389A43F}">
      <dgm:prSet/>
      <dgm:spPr/>
      <dgm:t>
        <a:bodyPr/>
        <a:lstStyle/>
        <a:p>
          <a:endParaRPr lang="en-US"/>
        </a:p>
      </dgm:t>
    </dgm:pt>
    <dgm:pt modelId="{42F74157-BC6C-4C76-B094-BB8C6EB67865}" type="sibTrans" cxnId="{CF6B6F0F-52D5-4A5E-96AF-A69FE389A43F}">
      <dgm:prSet/>
      <dgm:spPr/>
      <dgm:t>
        <a:bodyPr/>
        <a:lstStyle/>
        <a:p>
          <a:endParaRPr lang="en-US"/>
        </a:p>
      </dgm:t>
    </dgm:pt>
    <dgm:pt modelId="{8CA49692-3EFA-4C93-A951-3A7DC180C8B6}">
      <dgm:prSet/>
      <dgm:spPr/>
      <dgm:t>
        <a:bodyPr/>
        <a:lstStyle/>
        <a:p>
          <a:r>
            <a:rPr lang="tr-TR"/>
            <a:t>yönelik sistemli çalışmalardır.</a:t>
          </a:r>
          <a:endParaRPr lang="en-US"/>
        </a:p>
      </dgm:t>
    </dgm:pt>
    <dgm:pt modelId="{0B026C6E-7CB1-4B7F-BB63-34894F223C74}" type="parTrans" cxnId="{7B04D5B2-D144-4D13-BADE-D47E7BB616C3}">
      <dgm:prSet/>
      <dgm:spPr/>
      <dgm:t>
        <a:bodyPr/>
        <a:lstStyle/>
        <a:p>
          <a:endParaRPr lang="en-US"/>
        </a:p>
      </dgm:t>
    </dgm:pt>
    <dgm:pt modelId="{90EE7088-A000-484B-BB48-49155E7AEDC4}" type="sibTrans" cxnId="{7B04D5B2-D144-4D13-BADE-D47E7BB616C3}">
      <dgm:prSet/>
      <dgm:spPr/>
      <dgm:t>
        <a:bodyPr/>
        <a:lstStyle/>
        <a:p>
          <a:endParaRPr lang="en-US"/>
        </a:p>
      </dgm:t>
    </dgm:pt>
    <dgm:pt modelId="{8789AFD4-F373-0044-8E25-600A030A41C0}" type="pres">
      <dgm:prSet presAssocID="{A7AD1599-86E0-42CC-B5EC-7FDC7E96248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0A7ED6CF-763A-6546-B4C0-EBB398832DE5}" type="pres">
      <dgm:prSet presAssocID="{8CA49692-3EFA-4C93-A951-3A7DC180C8B6}" presName="boxAndChildren" presStyleCnt="0"/>
      <dgm:spPr/>
    </dgm:pt>
    <dgm:pt modelId="{2A6B9B38-6FC7-E941-BB7D-B0B571D40F18}" type="pres">
      <dgm:prSet presAssocID="{8CA49692-3EFA-4C93-A951-3A7DC180C8B6}" presName="parentTextBox" presStyleLbl="node1" presStyleIdx="0" presStyleCnt="2"/>
      <dgm:spPr/>
      <dgm:t>
        <a:bodyPr/>
        <a:lstStyle/>
        <a:p>
          <a:endParaRPr lang="tr-TR"/>
        </a:p>
      </dgm:t>
    </dgm:pt>
    <dgm:pt modelId="{FA323A6D-B751-0448-9DD0-C8BDB51ACBE5}" type="pres">
      <dgm:prSet presAssocID="{B8882612-9BD0-4243-B462-5BC635700DE4}" presName="sp" presStyleCnt="0"/>
      <dgm:spPr/>
    </dgm:pt>
    <dgm:pt modelId="{C6AEC33B-3065-6F49-B2B2-E03C6DF07433}" type="pres">
      <dgm:prSet presAssocID="{675B3B83-740D-4150-A6D7-49A5280E0D18}" presName="arrowAndChildren" presStyleCnt="0"/>
      <dgm:spPr/>
    </dgm:pt>
    <dgm:pt modelId="{2BBE7F59-8EEF-AE42-B931-D87FAC576F28}" type="pres">
      <dgm:prSet presAssocID="{675B3B83-740D-4150-A6D7-49A5280E0D18}" presName="parentTextArrow" presStyleLbl="node1" presStyleIdx="0" presStyleCnt="2"/>
      <dgm:spPr/>
      <dgm:t>
        <a:bodyPr/>
        <a:lstStyle/>
        <a:p>
          <a:endParaRPr lang="tr-TR"/>
        </a:p>
      </dgm:t>
    </dgm:pt>
    <dgm:pt modelId="{A4D47C7F-EF57-0245-9A14-CE9884D735B0}" type="pres">
      <dgm:prSet presAssocID="{675B3B83-740D-4150-A6D7-49A5280E0D18}" presName="arrow" presStyleLbl="node1" presStyleIdx="1" presStyleCnt="2"/>
      <dgm:spPr/>
      <dgm:t>
        <a:bodyPr/>
        <a:lstStyle/>
        <a:p>
          <a:endParaRPr lang="tr-TR"/>
        </a:p>
      </dgm:t>
    </dgm:pt>
    <dgm:pt modelId="{2827695B-667D-F84B-93BB-E69DD5F7E853}" type="pres">
      <dgm:prSet presAssocID="{675B3B83-740D-4150-A6D7-49A5280E0D18}" presName="descendantArrow" presStyleCnt="0"/>
      <dgm:spPr/>
    </dgm:pt>
    <dgm:pt modelId="{A1C951D6-855F-BB40-A650-14D7E0B13359}" type="pres">
      <dgm:prSet presAssocID="{76D9EBBC-8D44-4AA3-BA8F-CF299C0938D6}" presName="childTextArrow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E1E0127-083C-4E4F-8AD0-491EB8224B74}" type="pres">
      <dgm:prSet presAssocID="{F1185432-29B1-43DE-90B2-1C12EA5F778B}" presName="childTextArrow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E2D229C-5DFE-554D-B346-FB063839A474}" type="pres">
      <dgm:prSet presAssocID="{9FCB69C5-5CD2-48DC-A6B1-BDEF16DFC155}" presName="childTextArrow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D8010F5D-9E16-A841-9765-5F8961F38983}" type="pres">
      <dgm:prSet presAssocID="{8D34CE0B-A4B5-433C-A68A-745E87F81117}" presName="childTextArrow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3FE24C3A-2B60-5E48-BE76-0877F4A653D4}" type="presOf" srcId="{8CA49692-3EFA-4C93-A951-3A7DC180C8B6}" destId="{2A6B9B38-6FC7-E941-BB7D-B0B571D40F18}" srcOrd="0" destOrd="0" presId="urn:microsoft.com/office/officeart/2005/8/layout/process4"/>
    <dgm:cxn modelId="{56809C96-F73D-4F14-AA5A-836CC93AB7EA}" srcId="{675B3B83-740D-4150-A6D7-49A5280E0D18}" destId="{76D9EBBC-8D44-4AA3-BA8F-CF299C0938D6}" srcOrd="0" destOrd="0" parTransId="{A2A3C025-AAD1-4C03-B769-16B8064EF091}" sibTransId="{B501BB79-D79D-42EB-98F9-E35FA280B342}"/>
    <dgm:cxn modelId="{2E09D827-FCF1-9140-AE78-EB30520DE585}" type="presOf" srcId="{F1185432-29B1-43DE-90B2-1C12EA5F778B}" destId="{8E1E0127-083C-4E4F-8AD0-491EB8224B74}" srcOrd="0" destOrd="0" presId="urn:microsoft.com/office/officeart/2005/8/layout/process4"/>
    <dgm:cxn modelId="{9475692C-A360-354A-829C-930A713BC84C}" type="presOf" srcId="{A7AD1599-86E0-42CC-B5EC-7FDC7E962484}" destId="{8789AFD4-F373-0044-8E25-600A030A41C0}" srcOrd="0" destOrd="0" presId="urn:microsoft.com/office/officeart/2005/8/layout/process4"/>
    <dgm:cxn modelId="{52051924-6004-E746-A99F-0A75B1B1CCF6}" type="presOf" srcId="{76D9EBBC-8D44-4AA3-BA8F-CF299C0938D6}" destId="{A1C951D6-855F-BB40-A650-14D7E0B13359}" srcOrd="0" destOrd="0" presId="urn:microsoft.com/office/officeart/2005/8/layout/process4"/>
    <dgm:cxn modelId="{030B72D5-BAB8-3B4E-A859-936CDD807651}" type="presOf" srcId="{675B3B83-740D-4150-A6D7-49A5280E0D18}" destId="{2BBE7F59-8EEF-AE42-B931-D87FAC576F28}" srcOrd="0" destOrd="0" presId="urn:microsoft.com/office/officeart/2005/8/layout/process4"/>
    <dgm:cxn modelId="{7B04D5B2-D144-4D13-BADE-D47E7BB616C3}" srcId="{A7AD1599-86E0-42CC-B5EC-7FDC7E962484}" destId="{8CA49692-3EFA-4C93-A951-3A7DC180C8B6}" srcOrd="1" destOrd="0" parTransId="{0B026C6E-7CB1-4B7F-BB63-34894F223C74}" sibTransId="{90EE7088-A000-484B-BB48-49155E7AEDC4}"/>
    <dgm:cxn modelId="{5F90FE46-0E98-4144-9F7B-D720FCB91240}" type="presOf" srcId="{675B3B83-740D-4150-A6D7-49A5280E0D18}" destId="{A4D47C7F-EF57-0245-9A14-CE9884D735B0}" srcOrd="1" destOrd="0" presId="urn:microsoft.com/office/officeart/2005/8/layout/process4"/>
    <dgm:cxn modelId="{6CED363B-F85D-DF4D-9CE3-75FBB6DC82CB}" type="presOf" srcId="{8D34CE0B-A4B5-433C-A68A-745E87F81117}" destId="{D8010F5D-9E16-A841-9765-5F8961F38983}" srcOrd="0" destOrd="0" presId="urn:microsoft.com/office/officeart/2005/8/layout/process4"/>
    <dgm:cxn modelId="{61A1801F-9610-48D6-B42B-91753C946122}" srcId="{A7AD1599-86E0-42CC-B5EC-7FDC7E962484}" destId="{675B3B83-740D-4150-A6D7-49A5280E0D18}" srcOrd="0" destOrd="0" parTransId="{68679B9E-1781-41DF-85DE-3F4DB62B08F8}" sibTransId="{B8882612-9BD0-4243-B462-5BC635700DE4}"/>
    <dgm:cxn modelId="{CF6B6F0F-52D5-4A5E-96AF-A69FE389A43F}" srcId="{675B3B83-740D-4150-A6D7-49A5280E0D18}" destId="{8D34CE0B-A4B5-433C-A68A-745E87F81117}" srcOrd="3" destOrd="0" parTransId="{6AB4C2E4-4988-465E-879F-B652317E21BF}" sibTransId="{42F74157-BC6C-4C76-B094-BB8C6EB67865}"/>
    <dgm:cxn modelId="{4C3D0982-891A-44EB-AEE7-2F6A6A35BE54}" srcId="{675B3B83-740D-4150-A6D7-49A5280E0D18}" destId="{F1185432-29B1-43DE-90B2-1C12EA5F778B}" srcOrd="1" destOrd="0" parTransId="{EBA0E764-3387-48D0-A475-E54732EC032C}" sibTransId="{660F0537-43DC-4736-8B2D-86CFD0297155}"/>
    <dgm:cxn modelId="{CDC90EFB-5281-3249-8881-E6C96B8529A6}" type="presOf" srcId="{9FCB69C5-5CD2-48DC-A6B1-BDEF16DFC155}" destId="{8E2D229C-5DFE-554D-B346-FB063839A474}" srcOrd="0" destOrd="0" presId="urn:microsoft.com/office/officeart/2005/8/layout/process4"/>
    <dgm:cxn modelId="{DDC8DC4E-6494-4247-8E13-538AD2547FDD}" srcId="{675B3B83-740D-4150-A6D7-49A5280E0D18}" destId="{9FCB69C5-5CD2-48DC-A6B1-BDEF16DFC155}" srcOrd="2" destOrd="0" parTransId="{49596C07-0005-4865-BB02-3DA2BCE422B1}" sibTransId="{CFBDE650-02E7-47ED-ACF6-EE86FF4A7C03}"/>
    <dgm:cxn modelId="{89B9C1B4-D433-6841-B580-A2DB25EF5BA6}" type="presParOf" srcId="{8789AFD4-F373-0044-8E25-600A030A41C0}" destId="{0A7ED6CF-763A-6546-B4C0-EBB398832DE5}" srcOrd="0" destOrd="0" presId="urn:microsoft.com/office/officeart/2005/8/layout/process4"/>
    <dgm:cxn modelId="{8F48C024-4B7A-C44C-80C6-51FE04E8B8F5}" type="presParOf" srcId="{0A7ED6CF-763A-6546-B4C0-EBB398832DE5}" destId="{2A6B9B38-6FC7-E941-BB7D-B0B571D40F18}" srcOrd="0" destOrd="0" presId="urn:microsoft.com/office/officeart/2005/8/layout/process4"/>
    <dgm:cxn modelId="{35BBE0AB-029B-6F49-90DC-98778B40CE38}" type="presParOf" srcId="{8789AFD4-F373-0044-8E25-600A030A41C0}" destId="{FA323A6D-B751-0448-9DD0-C8BDB51ACBE5}" srcOrd="1" destOrd="0" presId="urn:microsoft.com/office/officeart/2005/8/layout/process4"/>
    <dgm:cxn modelId="{53436A26-E581-2447-8D3D-0A65641FE3DF}" type="presParOf" srcId="{8789AFD4-F373-0044-8E25-600A030A41C0}" destId="{C6AEC33B-3065-6F49-B2B2-E03C6DF07433}" srcOrd="2" destOrd="0" presId="urn:microsoft.com/office/officeart/2005/8/layout/process4"/>
    <dgm:cxn modelId="{E07219BC-BDEE-1D42-A208-96FE9AE27BA8}" type="presParOf" srcId="{C6AEC33B-3065-6F49-B2B2-E03C6DF07433}" destId="{2BBE7F59-8EEF-AE42-B931-D87FAC576F28}" srcOrd="0" destOrd="0" presId="urn:microsoft.com/office/officeart/2005/8/layout/process4"/>
    <dgm:cxn modelId="{39B859E7-4660-ED47-BB2B-8CDC568C112D}" type="presParOf" srcId="{C6AEC33B-3065-6F49-B2B2-E03C6DF07433}" destId="{A4D47C7F-EF57-0245-9A14-CE9884D735B0}" srcOrd="1" destOrd="0" presId="urn:microsoft.com/office/officeart/2005/8/layout/process4"/>
    <dgm:cxn modelId="{8D2B01C0-1BBD-FB42-8A7D-FDCAC2D173CC}" type="presParOf" srcId="{C6AEC33B-3065-6F49-B2B2-E03C6DF07433}" destId="{2827695B-667D-F84B-93BB-E69DD5F7E853}" srcOrd="2" destOrd="0" presId="urn:microsoft.com/office/officeart/2005/8/layout/process4"/>
    <dgm:cxn modelId="{A1FE6747-960C-0641-91E2-BF6326EDA204}" type="presParOf" srcId="{2827695B-667D-F84B-93BB-E69DD5F7E853}" destId="{A1C951D6-855F-BB40-A650-14D7E0B13359}" srcOrd="0" destOrd="0" presId="urn:microsoft.com/office/officeart/2005/8/layout/process4"/>
    <dgm:cxn modelId="{9E4D3E26-56B2-A340-B828-21B6B84A3675}" type="presParOf" srcId="{2827695B-667D-F84B-93BB-E69DD5F7E853}" destId="{8E1E0127-083C-4E4F-8AD0-491EB8224B74}" srcOrd="1" destOrd="0" presId="urn:microsoft.com/office/officeart/2005/8/layout/process4"/>
    <dgm:cxn modelId="{18BC5AFD-86F5-9F41-8F68-DDEFB925555B}" type="presParOf" srcId="{2827695B-667D-F84B-93BB-E69DD5F7E853}" destId="{8E2D229C-5DFE-554D-B346-FB063839A474}" srcOrd="2" destOrd="0" presId="urn:microsoft.com/office/officeart/2005/8/layout/process4"/>
    <dgm:cxn modelId="{EC94F764-D9D7-7740-BB5D-D31F5466DEA1}" type="presParOf" srcId="{2827695B-667D-F84B-93BB-E69DD5F7E853}" destId="{D8010F5D-9E16-A841-9765-5F8961F38983}" srcOrd="3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3DE9D627-8541-644C-B657-1A002CCBEDA8}" type="doc">
      <dgm:prSet loTypeId="urn:microsoft.com/office/officeart/2005/8/layout/vList2" loCatId="list" qsTypeId="urn:microsoft.com/office/officeart/2005/8/quickstyle/3d6" qsCatId="3D" csTypeId="urn:microsoft.com/office/officeart/2005/8/colors/colorful2" csCatId="colorful"/>
      <dgm:spPr/>
      <dgm:t>
        <a:bodyPr/>
        <a:lstStyle/>
        <a:p>
          <a:endParaRPr lang="tr-TR"/>
        </a:p>
      </dgm:t>
    </dgm:pt>
    <dgm:pt modelId="{B224EC22-5E23-0B4B-A852-055EE4A50ED0}">
      <dgm:prSet/>
      <dgm:spPr/>
      <dgm:t>
        <a:bodyPr/>
        <a:lstStyle/>
        <a:p>
          <a:r>
            <a:rPr lang="tr-TR" b="0" dirty="0"/>
            <a:t>GÜ, Teknoloji Transfer Ofisi</a:t>
          </a:r>
          <a:endParaRPr lang="tr-TR" dirty="0"/>
        </a:p>
      </dgm:t>
    </dgm:pt>
    <dgm:pt modelId="{559B5455-02F0-E243-B7F5-08C8799F6EC5}" type="parTrans" cxnId="{5961E14A-0EEA-D04C-8859-C515D69D0507}">
      <dgm:prSet/>
      <dgm:spPr/>
      <dgm:t>
        <a:bodyPr/>
        <a:lstStyle/>
        <a:p>
          <a:endParaRPr lang="tr-TR"/>
        </a:p>
      </dgm:t>
    </dgm:pt>
    <dgm:pt modelId="{86A86D37-7BCB-6A49-B1BF-E43B60066443}" type="sibTrans" cxnId="{5961E14A-0EEA-D04C-8859-C515D69D0507}">
      <dgm:prSet/>
      <dgm:spPr/>
      <dgm:t>
        <a:bodyPr/>
        <a:lstStyle/>
        <a:p>
          <a:endParaRPr lang="tr-TR"/>
        </a:p>
      </dgm:t>
    </dgm:pt>
    <dgm:pt modelId="{53D3C6D4-07E7-7640-BAAA-5D0A98D559BE}" type="pres">
      <dgm:prSet presAssocID="{3DE9D627-8541-644C-B657-1A002CCBEDA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B4953FF1-6CB8-F147-A4FD-EF15302A3FC2}" type="pres">
      <dgm:prSet presAssocID="{B224EC22-5E23-0B4B-A852-055EE4A50ED0}" presName="parentText" presStyleLbl="node1" presStyleIdx="0" presStyleCnt="1" custLinFactNeighborY="2118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827F8BD1-4538-734C-A510-9D57089FEEA8}" type="presOf" srcId="{3DE9D627-8541-644C-B657-1A002CCBEDA8}" destId="{53D3C6D4-07E7-7640-BAAA-5D0A98D559BE}" srcOrd="0" destOrd="0" presId="urn:microsoft.com/office/officeart/2005/8/layout/vList2"/>
    <dgm:cxn modelId="{5961E14A-0EEA-D04C-8859-C515D69D0507}" srcId="{3DE9D627-8541-644C-B657-1A002CCBEDA8}" destId="{B224EC22-5E23-0B4B-A852-055EE4A50ED0}" srcOrd="0" destOrd="0" parTransId="{559B5455-02F0-E243-B7F5-08C8799F6EC5}" sibTransId="{86A86D37-7BCB-6A49-B1BF-E43B60066443}"/>
    <dgm:cxn modelId="{8CB49B5A-6597-4B4B-ACE8-0B1BA146C92A}" type="presOf" srcId="{B224EC22-5E23-0B4B-A852-055EE4A50ED0}" destId="{B4953FF1-6CB8-F147-A4FD-EF15302A3FC2}" srcOrd="0" destOrd="0" presId="urn:microsoft.com/office/officeart/2005/8/layout/vList2"/>
    <dgm:cxn modelId="{9C0E77A2-DBDC-C44F-9708-E95A381FADFD}" type="presParOf" srcId="{53D3C6D4-07E7-7640-BAAA-5D0A98D559BE}" destId="{B4953FF1-6CB8-F147-A4FD-EF15302A3FC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8FCC1063-D2FC-4F90-B3F7-2E9ED862D9CE}" type="doc">
      <dgm:prSet loTypeId="urn:microsoft.com/office/officeart/2005/8/layout/vList2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tr-TR"/>
        </a:p>
      </dgm:t>
    </dgm:pt>
    <dgm:pt modelId="{27AC46E5-BD00-4EA1-8699-B37B0B3816D6}">
      <dgm:prSet/>
      <dgm:spPr/>
      <dgm:t>
        <a:bodyPr/>
        <a:lstStyle/>
        <a:p>
          <a:pPr rtl="0"/>
          <a:r>
            <a:rPr lang="tr-TR" dirty="0"/>
            <a:t>Bilim, Teknoloji, </a:t>
          </a:r>
          <a:r>
            <a:rPr lang="tr-TR" dirty="0" err="1"/>
            <a:t>İnovasyon</a:t>
          </a:r>
          <a:endParaRPr lang="tr-TR" dirty="0"/>
        </a:p>
      </dgm:t>
    </dgm:pt>
    <dgm:pt modelId="{B4AF90B5-EA9C-4750-8330-3212D13791C9}" type="parTrans" cxnId="{75DBE9D8-3F79-4488-8C4E-F45C9A68FBCC}">
      <dgm:prSet/>
      <dgm:spPr/>
      <dgm:t>
        <a:bodyPr/>
        <a:lstStyle/>
        <a:p>
          <a:endParaRPr lang="tr-TR"/>
        </a:p>
      </dgm:t>
    </dgm:pt>
    <dgm:pt modelId="{4F7265B3-FCE5-4522-A1CE-4EE256D8F1B3}" type="sibTrans" cxnId="{75DBE9D8-3F79-4488-8C4E-F45C9A68FBCC}">
      <dgm:prSet/>
      <dgm:spPr/>
      <dgm:t>
        <a:bodyPr/>
        <a:lstStyle/>
        <a:p>
          <a:endParaRPr lang="tr-TR"/>
        </a:p>
      </dgm:t>
    </dgm:pt>
    <dgm:pt modelId="{7CC60713-1B7D-4B58-B0EA-9734643A8DE8}" type="pres">
      <dgm:prSet presAssocID="{8FCC1063-D2FC-4F90-B3F7-2E9ED862D9C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C8D7E1BC-EBDC-4F63-B348-62ACDF1EC7A4}" type="pres">
      <dgm:prSet presAssocID="{27AC46E5-BD00-4EA1-8699-B37B0B3816D6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E5633862-FDAF-4043-ABF5-66203C08FBB2}" type="presOf" srcId="{8FCC1063-D2FC-4F90-B3F7-2E9ED862D9CE}" destId="{7CC60713-1B7D-4B58-B0EA-9734643A8DE8}" srcOrd="0" destOrd="0" presId="urn:microsoft.com/office/officeart/2005/8/layout/vList2"/>
    <dgm:cxn modelId="{3AF947B8-4E01-49C1-BE37-A543F5F0CEA9}" type="presOf" srcId="{27AC46E5-BD00-4EA1-8699-B37B0B3816D6}" destId="{C8D7E1BC-EBDC-4F63-B348-62ACDF1EC7A4}" srcOrd="0" destOrd="0" presId="urn:microsoft.com/office/officeart/2005/8/layout/vList2"/>
    <dgm:cxn modelId="{75DBE9D8-3F79-4488-8C4E-F45C9A68FBCC}" srcId="{8FCC1063-D2FC-4F90-B3F7-2E9ED862D9CE}" destId="{27AC46E5-BD00-4EA1-8699-B37B0B3816D6}" srcOrd="0" destOrd="0" parTransId="{B4AF90B5-EA9C-4750-8330-3212D13791C9}" sibTransId="{4F7265B3-FCE5-4522-A1CE-4EE256D8F1B3}"/>
    <dgm:cxn modelId="{AFFF7DBA-0F0C-4286-903B-83F125CEC14E}" type="presParOf" srcId="{7CC60713-1B7D-4B58-B0EA-9734643A8DE8}" destId="{C8D7E1BC-EBDC-4F63-B348-62ACDF1EC7A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3DE9D627-8541-644C-B657-1A002CCBEDA8}" type="doc">
      <dgm:prSet loTypeId="urn:microsoft.com/office/officeart/2005/8/layout/vList2" loCatId="list" qsTypeId="urn:microsoft.com/office/officeart/2005/8/quickstyle/3d6" qsCatId="3D" csTypeId="urn:microsoft.com/office/officeart/2005/8/colors/colorful2" csCatId="colorful"/>
      <dgm:spPr/>
      <dgm:t>
        <a:bodyPr/>
        <a:lstStyle/>
        <a:p>
          <a:endParaRPr lang="tr-TR"/>
        </a:p>
      </dgm:t>
    </dgm:pt>
    <dgm:pt modelId="{B224EC22-5E23-0B4B-A852-055EE4A50ED0}">
      <dgm:prSet/>
      <dgm:spPr/>
      <dgm:t>
        <a:bodyPr/>
        <a:lstStyle/>
        <a:p>
          <a:r>
            <a:rPr lang="tr-TR" b="0" dirty="0"/>
            <a:t>GÜ, Teknoloji Transfer Ofisi</a:t>
          </a:r>
          <a:endParaRPr lang="tr-TR" dirty="0"/>
        </a:p>
      </dgm:t>
    </dgm:pt>
    <dgm:pt modelId="{559B5455-02F0-E243-B7F5-08C8799F6EC5}" type="parTrans" cxnId="{5961E14A-0EEA-D04C-8859-C515D69D0507}">
      <dgm:prSet/>
      <dgm:spPr/>
      <dgm:t>
        <a:bodyPr/>
        <a:lstStyle/>
        <a:p>
          <a:endParaRPr lang="tr-TR"/>
        </a:p>
      </dgm:t>
    </dgm:pt>
    <dgm:pt modelId="{86A86D37-7BCB-6A49-B1BF-E43B60066443}" type="sibTrans" cxnId="{5961E14A-0EEA-D04C-8859-C515D69D0507}">
      <dgm:prSet/>
      <dgm:spPr/>
      <dgm:t>
        <a:bodyPr/>
        <a:lstStyle/>
        <a:p>
          <a:endParaRPr lang="tr-TR"/>
        </a:p>
      </dgm:t>
    </dgm:pt>
    <dgm:pt modelId="{53D3C6D4-07E7-7640-BAAA-5D0A98D559BE}" type="pres">
      <dgm:prSet presAssocID="{3DE9D627-8541-644C-B657-1A002CCBEDA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B4953FF1-6CB8-F147-A4FD-EF15302A3FC2}" type="pres">
      <dgm:prSet presAssocID="{B224EC22-5E23-0B4B-A852-055EE4A50ED0}" presName="parentText" presStyleLbl="node1" presStyleIdx="0" presStyleCnt="1" custLinFactNeighborY="2118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827F8BD1-4538-734C-A510-9D57089FEEA8}" type="presOf" srcId="{3DE9D627-8541-644C-B657-1A002CCBEDA8}" destId="{53D3C6D4-07E7-7640-BAAA-5D0A98D559BE}" srcOrd="0" destOrd="0" presId="urn:microsoft.com/office/officeart/2005/8/layout/vList2"/>
    <dgm:cxn modelId="{5961E14A-0EEA-D04C-8859-C515D69D0507}" srcId="{3DE9D627-8541-644C-B657-1A002CCBEDA8}" destId="{B224EC22-5E23-0B4B-A852-055EE4A50ED0}" srcOrd="0" destOrd="0" parTransId="{559B5455-02F0-E243-B7F5-08C8799F6EC5}" sibTransId="{86A86D37-7BCB-6A49-B1BF-E43B60066443}"/>
    <dgm:cxn modelId="{8CB49B5A-6597-4B4B-ACE8-0B1BA146C92A}" type="presOf" srcId="{B224EC22-5E23-0B4B-A852-055EE4A50ED0}" destId="{B4953FF1-6CB8-F147-A4FD-EF15302A3FC2}" srcOrd="0" destOrd="0" presId="urn:microsoft.com/office/officeart/2005/8/layout/vList2"/>
    <dgm:cxn modelId="{9C0E77A2-DBDC-C44F-9708-E95A381FADFD}" type="presParOf" srcId="{53D3C6D4-07E7-7640-BAAA-5D0A98D559BE}" destId="{B4953FF1-6CB8-F147-A4FD-EF15302A3FC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165E190A-8037-4D3C-8EF0-DEEF9F092C1A}" type="doc">
      <dgm:prSet loTypeId="urn:microsoft.com/office/officeart/2005/8/layout/default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tr-TR"/>
        </a:p>
      </dgm:t>
    </dgm:pt>
    <dgm:pt modelId="{87CA987B-8335-42BB-93D3-474683A62AE2}">
      <dgm:prSet/>
      <dgm:spPr/>
      <dgm:t>
        <a:bodyPr/>
        <a:lstStyle/>
        <a:p>
          <a:pPr rtl="0"/>
          <a:r>
            <a:rPr lang="tr-TR" dirty="0"/>
            <a:t>Yeni ve değişik bir şey yapmak </a:t>
          </a:r>
        </a:p>
        <a:p>
          <a:pPr rtl="0"/>
          <a:r>
            <a:rPr lang="tr-TR" dirty="0"/>
            <a:t>(</a:t>
          </a:r>
          <a:r>
            <a:rPr lang="tr-TR" dirty="0" err="1"/>
            <a:t>Inovare</a:t>
          </a:r>
          <a:r>
            <a:rPr lang="tr-TR" dirty="0"/>
            <a:t>-LATİNCE)</a:t>
          </a:r>
        </a:p>
      </dgm:t>
    </dgm:pt>
    <dgm:pt modelId="{0A4368B5-B348-4D6A-AA99-E5CC26B6EE3E}" type="parTrans" cxnId="{9BA221CB-910A-415D-8C50-154717C46A7E}">
      <dgm:prSet/>
      <dgm:spPr/>
      <dgm:t>
        <a:bodyPr/>
        <a:lstStyle/>
        <a:p>
          <a:endParaRPr lang="tr-TR"/>
        </a:p>
      </dgm:t>
    </dgm:pt>
    <dgm:pt modelId="{13C354C2-7396-408B-AA8C-996E601C9BA2}" type="sibTrans" cxnId="{9BA221CB-910A-415D-8C50-154717C46A7E}">
      <dgm:prSet/>
      <dgm:spPr/>
      <dgm:t>
        <a:bodyPr/>
        <a:lstStyle/>
        <a:p>
          <a:endParaRPr lang="tr-TR"/>
        </a:p>
      </dgm:t>
    </dgm:pt>
    <dgm:pt modelId="{C884F6B8-7749-4F24-92E8-51DD7A575010}">
      <dgm:prSet/>
      <dgm:spPr/>
      <dgm:t>
        <a:bodyPr/>
        <a:lstStyle/>
        <a:p>
          <a:pPr rtl="0"/>
          <a:r>
            <a:rPr lang="tr-TR" dirty="0">
              <a:effectLst/>
            </a:rPr>
            <a:t>Yenilik</a:t>
          </a:r>
        </a:p>
        <a:p>
          <a:r>
            <a:rPr lang="tr-TR" dirty="0">
              <a:solidFill>
                <a:schemeClr val="bg1"/>
              </a:solidFill>
              <a:effectLst/>
            </a:rPr>
            <a:t>Yenilikçilik</a:t>
          </a:r>
        </a:p>
        <a:p>
          <a:r>
            <a:rPr lang="tr-TR" dirty="0" err="1">
              <a:effectLst/>
            </a:rPr>
            <a:t>Yenileşim</a:t>
          </a:r>
          <a:endParaRPr lang="tr-TR" dirty="0">
            <a:effectLst/>
          </a:endParaRPr>
        </a:p>
        <a:p>
          <a:r>
            <a:rPr lang="tr-TR" dirty="0"/>
            <a:t>Yenilenme</a:t>
          </a:r>
        </a:p>
      </dgm:t>
    </dgm:pt>
    <dgm:pt modelId="{4460C59B-2AE5-47BA-94E6-2F708E459977}" type="parTrans" cxnId="{65858922-AC04-4710-9120-72A63A526019}">
      <dgm:prSet/>
      <dgm:spPr/>
      <dgm:t>
        <a:bodyPr/>
        <a:lstStyle/>
        <a:p>
          <a:endParaRPr lang="tr-TR"/>
        </a:p>
      </dgm:t>
    </dgm:pt>
    <dgm:pt modelId="{4F746B70-1959-4BC3-895B-32801D935AD6}" type="sibTrans" cxnId="{65858922-AC04-4710-9120-72A63A526019}">
      <dgm:prSet/>
      <dgm:spPr/>
      <dgm:t>
        <a:bodyPr/>
        <a:lstStyle/>
        <a:p>
          <a:endParaRPr lang="tr-TR"/>
        </a:p>
      </dgm:t>
    </dgm:pt>
    <dgm:pt modelId="{E397F6B6-4C9C-47EA-8661-A85448925042}">
      <dgm:prSet/>
      <dgm:spPr/>
      <dgm:t>
        <a:bodyPr/>
        <a:lstStyle/>
        <a:p>
          <a:pPr rtl="0"/>
          <a:r>
            <a:rPr lang="tr-TR"/>
            <a:t>Yeni fikirlerin ticari bir yarara dönüştürülmesi sürecidir.</a:t>
          </a:r>
        </a:p>
      </dgm:t>
    </dgm:pt>
    <dgm:pt modelId="{A9450809-871F-47AA-AFBA-867D60AC7607}" type="parTrans" cxnId="{B02B3A97-1616-4D00-BB8A-4339A3009DE4}">
      <dgm:prSet/>
      <dgm:spPr/>
      <dgm:t>
        <a:bodyPr/>
        <a:lstStyle/>
        <a:p>
          <a:endParaRPr lang="tr-TR"/>
        </a:p>
      </dgm:t>
    </dgm:pt>
    <dgm:pt modelId="{E5547CFE-51ED-4313-9E2D-240015F10F54}" type="sibTrans" cxnId="{B02B3A97-1616-4D00-BB8A-4339A3009DE4}">
      <dgm:prSet/>
      <dgm:spPr/>
      <dgm:t>
        <a:bodyPr/>
        <a:lstStyle/>
        <a:p>
          <a:endParaRPr lang="tr-TR"/>
        </a:p>
      </dgm:t>
    </dgm:pt>
    <dgm:pt modelId="{A8B4F54E-458A-4627-B658-F5D49B405C3B}">
      <dgm:prSet/>
      <dgm:spPr/>
      <dgm:t>
        <a:bodyPr/>
        <a:lstStyle/>
        <a:p>
          <a:pPr rtl="0"/>
          <a:r>
            <a:rPr lang="tr-TR"/>
            <a:t>Yaratıcılığın ticari ustalıkla birleştirilmesidir.</a:t>
          </a:r>
        </a:p>
      </dgm:t>
    </dgm:pt>
    <dgm:pt modelId="{5E148AEF-3823-49A7-B1EB-DBD5F341029F}" type="parTrans" cxnId="{2D1855CB-DF30-4933-BDED-2B90B71F6E09}">
      <dgm:prSet/>
      <dgm:spPr/>
      <dgm:t>
        <a:bodyPr/>
        <a:lstStyle/>
        <a:p>
          <a:endParaRPr lang="tr-TR"/>
        </a:p>
      </dgm:t>
    </dgm:pt>
    <dgm:pt modelId="{8492B100-CDA8-4570-93E1-8A7ADBE0F92E}" type="sibTrans" cxnId="{2D1855CB-DF30-4933-BDED-2B90B71F6E09}">
      <dgm:prSet/>
      <dgm:spPr/>
      <dgm:t>
        <a:bodyPr/>
        <a:lstStyle/>
        <a:p>
          <a:endParaRPr lang="tr-TR"/>
        </a:p>
      </dgm:t>
    </dgm:pt>
    <dgm:pt modelId="{BACCA1E3-B7A3-4790-BD4B-351D385D5CE2}">
      <dgm:prSet/>
      <dgm:spPr/>
      <dgm:t>
        <a:bodyPr/>
        <a:lstStyle/>
        <a:p>
          <a:pPr rtl="0"/>
          <a:r>
            <a:rPr lang="tr-TR"/>
            <a:t>Bilginin ekonomik ve toplumsal faydaya dönüştürülmesidir.</a:t>
          </a:r>
        </a:p>
      </dgm:t>
    </dgm:pt>
    <dgm:pt modelId="{A2117B6E-07C2-4BD9-AD60-49FD9C9B2F0E}" type="parTrans" cxnId="{81F895E8-BA71-4E45-91EF-638A7D7D57C3}">
      <dgm:prSet/>
      <dgm:spPr/>
      <dgm:t>
        <a:bodyPr/>
        <a:lstStyle/>
        <a:p>
          <a:endParaRPr lang="tr-TR"/>
        </a:p>
      </dgm:t>
    </dgm:pt>
    <dgm:pt modelId="{7C72CD22-A3E3-4439-8134-7133882AE286}" type="sibTrans" cxnId="{81F895E8-BA71-4E45-91EF-638A7D7D57C3}">
      <dgm:prSet/>
      <dgm:spPr/>
      <dgm:t>
        <a:bodyPr/>
        <a:lstStyle/>
        <a:p>
          <a:endParaRPr lang="tr-TR"/>
        </a:p>
      </dgm:t>
    </dgm:pt>
    <dgm:pt modelId="{83F39DE4-B6C7-4822-8666-F1328249F8AE}">
      <dgm:prSet/>
      <dgm:spPr/>
      <dgm:t>
        <a:bodyPr/>
        <a:lstStyle/>
        <a:p>
          <a:pPr rtl="0"/>
          <a:r>
            <a:rPr lang="tr-TR"/>
            <a:t>AR-GE alt yapısının güçlü olması gerekir.</a:t>
          </a:r>
        </a:p>
      </dgm:t>
    </dgm:pt>
    <dgm:pt modelId="{1CEA297E-A767-43D9-9177-6B24B17B358B}" type="parTrans" cxnId="{B249217D-4EDD-444E-88D4-E45D4EDCA434}">
      <dgm:prSet/>
      <dgm:spPr/>
      <dgm:t>
        <a:bodyPr/>
        <a:lstStyle/>
        <a:p>
          <a:endParaRPr lang="tr-TR"/>
        </a:p>
      </dgm:t>
    </dgm:pt>
    <dgm:pt modelId="{24D36634-096E-429B-B57B-05A79993807B}" type="sibTrans" cxnId="{B249217D-4EDD-444E-88D4-E45D4EDCA434}">
      <dgm:prSet/>
      <dgm:spPr/>
      <dgm:t>
        <a:bodyPr/>
        <a:lstStyle/>
        <a:p>
          <a:endParaRPr lang="tr-TR"/>
        </a:p>
      </dgm:t>
    </dgm:pt>
    <dgm:pt modelId="{5BEDD1B4-0C58-4F47-98E1-6E890CDF12CD}" type="pres">
      <dgm:prSet presAssocID="{165E190A-8037-4D3C-8EF0-DEEF9F092C1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B5C716DB-3EE9-4E0F-899F-3201E69EC985}" type="pres">
      <dgm:prSet presAssocID="{87CA987B-8335-42BB-93D3-474683A62AE2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844C79D-F390-402E-A902-AE7F22D7423D}" type="pres">
      <dgm:prSet presAssocID="{13C354C2-7396-408B-AA8C-996E601C9BA2}" presName="sibTrans" presStyleCnt="0"/>
      <dgm:spPr/>
    </dgm:pt>
    <dgm:pt modelId="{67020BBB-42B2-4263-AD1A-30BAE62550A4}" type="pres">
      <dgm:prSet presAssocID="{C884F6B8-7749-4F24-92E8-51DD7A575010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C2839CD8-07FD-4BC6-94C7-183A54E1FE13}" type="pres">
      <dgm:prSet presAssocID="{4F746B70-1959-4BC3-895B-32801D935AD6}" presName="sibTrans" presStyleCnt="0"/>
      <dgm:spPr/>
    </dgm:pt>
    <dgm:pt modelId="{05AECF12-71D6-489D-8F7D-AE858DE7E166}" type="pres">
      <dgm:prSet presAssocID="{E397F6B6-4C9C-47EA-8661-A85448925042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22276C4D-F179-4765-B5EE-E2C4D005ED35}" type="pres">
      <dgm:prSet presAssocID="{E5547CFE-51ED-4313-9E2D-240015F10F54}" presName="sibTrans" presStyleCnt="0"/>
      <dgm:spPr/>
    </dgm:pt>
    <dgm:pt modelId="{EA0F48B1-6EE8-4D9F-AB18-8B17EAEEFA84}" type="pres">
      <dgm:prSet presAssocID="{A8B4F54E-458A-4627-B658-F5D49B405C3B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1AE8550-AD4D-4C9C-9BDD-920FD39E64C1}" type="pres">
      <dgm:prSet presAssocID="{8492B100-CDA8-4570-93E1-8A7ADBE0F92E}" presName="sibTrans" presStyleCnt="0"/>
      <dgm:spPr/>
    </dgm:pt>
    <dgm:pt modelId="{5EE5DADE-1D9C-40CF-83B3-8E2BDFCBA367}" type="pres">
      <dgm:prSet presAssocID="{BACCA1E3-B7A3-4790-BD4B-351D385D5CE2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709CA7A-5A59-4DB0-809F-00A976E2BAE7}" type="pres">
      <dgm:prSet presAssocID="{7C72CD22-A3E3-4439-8134-7133882AE286}" presName="sibTrans" presStyleCnt="0"/>
      <dgm:spPr/>
    </dgm:pt>
    <dgm:pt modelId="{BB45046A-B3EF-4334-B44D-6E882A4B8713}" type="pres">
      <dgm:prSet presAssocID="{83F39DE4-B6C7-4822-8666-F1328249F8AE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65858922-AC04-4710-9120-72A63A526019}" srcId="{165E190A-8037-4D3C-8EF0-DEEF9F092C1A}" destId="{C884F6B8-7749-4F24-92E8-51DD7A575010}" srcOrd="1" destOrd="0" parTransId="{4460C59B-2AE5-47BA-94E6-2F708E459977}" sibTransId="{4F746B70-1959-4BC3-895B-32801D935AD6}"/>
    <dgm:cxn modelId="{B249217D-4EDD-444E-88D4-E45D4EDCA434}" srcId="{165E190A-8037-4D3C-8EF0-DEEF9F092C1A}" destId="{83F39DE4-B6C7-4822-8666-F1328249F8AE}" srcOrd="5" destOrd="0" parTransId="{1CEA297E-A767-43D9-9177-6B24B17B358B}" sibTransId="{24D36634-096E-429B-B57B-05A79993807B}"/>
    <dgm:cxn modelId="{B02B3A97-1616-4D00-BB8A-4339A3009DE4}" srcId="{165E190A-8037-4D3C-8EF0-DEEF9F092C1A}" destId="{E397F6B6-4C9C-47EA-8661-A85448925042}" srcOrd="2" destOrd="0" parTransId="{A9450809-871F-47AA-AFBA-867D60AC7607}" sibTransId="{E5547CFE-51ED-4313-9E2D-240015F10F54}"/>
    <dgm:cxn modelId="{3B7C7C40-93FB-4B41-83D6-9790625C5EF3}" type="presOf" srcId="{87CA987B-8335-42BB-93D3-474683A62AE2}" destId="{B5C716DB-3EE9-4E0F-899F-3201E69EC985}" srcOrd="0" destOrd="0" presId="urn:microsoft.com/office/officeart/2005/8/layout/default"/>
    <dgm:cxn modelId="{7DAADF35-0989-4BAF-91A4-1C46FE5D74F4}" type="presOf" srcId="{BACCA1E3-B7A3-4790-BD4B-351D385D5CE2}" destId="{5EE5DADE-1D9C-40CF-83B3-8E2BDFCBA367}" srcOrd="0" destOrd="0" presId="urn:microsoft.com/office/officeart/2005/8/layout/default"/>
    <dgm:cxn modelId="{9BA221CB-910A-415D-8C50-154717C46A7E}" srcId="{165E190A-8037-4D3C-8EF0-DEEF9F092C1A}" destId="{87CA987B-8335-42BB-93D3-474683A62AE2}" srcOrd="0" destOrd="0" parTransId="{0A4368B5-B348-4D6A-AA99-E5CC26B6EE3E}" sibTransId="{13C354C2-7396-408B-AA8C-996E601C9BA2}"/>
    <dgm:cxn modelId="{6ED5E9D4-8311-4B07-8E0C-9528978A0DB1}" type="presOf" srcId="{165E190A-8037-4D3C-8EF0-DEEF9F092C1A}" destId="{5BEDD1B4-0C58-4F47-98E1-6E890CDF12CD}" srcOrd="0" destOrd="0" presId="urn:microsoft.com/office/officeart/2005/8/layout/default"/>
    <dgm:cxn modelId="{81F895E8-BA71-4E45-91EF-638A7D7D57C3}" srcId="{165E190A-8037-4D3C-8EF0-DEEF9F092C1A}" destId="{BACCA1E3-B7A3-4790-BD4B-351D385D5CE2}" srcOrd="4" destOrd="0" parTransId="{A2117B6E-07C2-4BD9-AD60-49FD9C9B2F0E}" sibTransId="{7C72CD22-A3E3-4439-8134-7133882AE286}"/>
    <dgm:cxn modelId="{2D1855CB-DF30-4933-BDED-2B90B71F6E09}" srcId="{165E190A-8037-4D3C-8EF0-DEEF9F092C1A}" destId="{A8B4F54E-458A-4627-B658-F5D49B405C3B}" srcOrd="3" destOrd="0" parTransId="{5E148AEF-3823-49A7-B1EB-DBD5F341029F}" sibTransId="{8492B100-CDA8-4570-93E1-8A7ADBE0F92E}"/>
    <dgm:cxn modelId="{B08D3CB1-0798-4052-96BE-F9E3B95434B4}" type="presOf" srcId="{E397F6B6-4C9C-47EA-8661-A85448925042}" destId="{05AECF12-71D6-489D-8F7D-AE858DE7E166}" srcOrd="0" destOrd="0" presId="urn:microsoft.com/office/officeart/2005/8/layout/default"/>
    <dgm:cxn modelId="{B5E663C5-F14C-4C17-A944-9BBBB615D9BE}" type="presOf" srcId="{A8B4F54E-458A-4627-B658-F5D49B405C3B}" destId="{EA0F48B1-6EE8-4D9F-AB18-8B17EAEEFA84}" srcOrd="0" destOrd="0" presId="urn:microsoft.com/office/officeart/2005/8/layout/default"/>
    <dgm:cxn modelId="{78127D33-5A54-43EB-8EAF-C951670762A5}" type="presOf" srcId="{83F39DE4-B6C7-4822-8666-F1328249F8AE}" destId="{BB45046A-B3EF-4334-B44D-6E882A4B8713}" srcOrd="0" destOrd="0" presId="urn:microsoft.com/office/officeart/2005/8/layout/default"/>
    <dgm:cxn modelId="{400404F0-F257-4246-B81A-F7F7CC4651DD}" type="presOf" srcId="{C884F6B8-7749-4F24-92E8-51DD7A575010}" destId="{67020BBB-42B2-4263-AD1A-30BAE62550A4}" srcOrd="0" destOrd="0" presId="urn:microsoft.com/office/officeart/2005/8/layout/default"/>
    <dgm:cxn modelId="{087902ED-1A4F-4F5A-A75A-79A9A16BEE9A}" type="presParOf" srcId="{5BEDD1B4-0C58-4F47-98E1-6E890CDF12CD}" destId="{B5C716DB-3EE9-4E0F-899F-3201E69EC985}" srcOrd="0" destOrd="0" presId="urn:microsoft.com/office/officeart/2005/8/layout/default"/>
    <dgm:cxn modelId="{4B5DAF78-0060-46AF-96CB-35B3C27B24C9}" type="presParOf" srcId="{5BEDD1B4-0C58-4F47-98E1-6E890CDF12CD}" destId="{0844C79D-F390-402E-A902-AE7F22D7423D}" srcOrd="1" destOrd="0" presId="urn:microsoft.com/office/officeart/2005/8/layout/default"/>
    <dgm:cxn modelId="{B63FFC68-8572-445E-91F3-D2C43DC0ABCB}" type="presParOf" srcId="{5BEDD1B4-0C58-4F47-98E1-6E890CDF12CD}" destId="{67020BBB-42B2-4263-AD1A-30BAE62550A4}" srcOrd="2" destOrd="0" presId="urn:microsoft.com/office/officeart/2005/8/layout/default"/>
    <dgm:cxn modelId="{E8FD8E59-78BB-4A61-ABC2-99DE46773DE1}" type="presParOf" srcId="{5BEDD1B4-0C58-4F47-98E1-6E890CDF12CD}" destId="{C2839CD8-07FD-4BC6-94C7-183A54E1FE13}" srcOrd="3" destOrd="0" presId="urn:microsoft.com/office/officeart/2005/8/layout/default"/>
    <dgm:cxn modelId="{019CF4A6-78B4-4067-9C06-7464E15BE098}" type="presParOf" srcId="{5BEDD1B4-0C58-4F47-98E1-6E890CDF12CD}" destId="{05AECF12-71D6-489D-8F7D-AE858DE7E166}" srcOrd="4" destOrd="0" presId="urn:microsoft.com/office/officeart/2005/8/layout/default"/>
    <dgm:cxn modelId="{3E36FD35-3143-4B86-96D5-5ACA119C837A}" type="presParOf" srcId="{5BEDD1B4-0C58-4F47-98E1-6E890CDF12CD}" destId="{22276C4D-F179-4765-B5EE-E2C4D005ED35}" srcOrd="5" destOrd="0" presId="urn:microsoft.com/office/officeart/2005/8/layout/default"/>
    <dgm:cxn modelId="{9C08277F-56E4-4ACC-9115-1401756D2927}" type="presParOf" srcId="{5BEDD1B4-0C58-4F47-98E1-6E890CDF12CD}" destId="{EA0F48B1-6EE8-4D9F-AB18-8B17EAEEFA84}" srcOrd="6" destOrd="0" presId="urn:microsoft.com/office/officeart/2005/8/layout/default"/>
    <dgm:cxn modelId="{945D1458-801B-4289-AF09-24BC24E4B19E}" type="presParOf" srcId="{5BEDD1B4-0C58-4F47-98E1-6E890CDF12CD}" destId="{91AE8550-AD4D-4C9C-9BDD-920FD39E64C1}" srcOrd="7" destOrd="0" presId="urn:microsoft.com/office/officeart/2005/8/layout/default"/>
    <dgm:cxn modelId="{7A518233-2678-446D-8B6F-62391C37381D}" type="presParOf" srcId="{5BEDD1B4-0C58-4F47-98E1-6E890CDF12CD}" destId="{5EE5DADE-1D9C-40CF-83B3-8E2BDFCBA367}" srcOrd="8" destOrd="0" presId="urn:microsoft.com/office/officeart/2005/8/layout/default"/>
    <dgm:cxn modelId="{9DD08D35-0731-437C-A63C-22197EE9899E}" type="presParOf" srcId="{5BEDD1B4-0C58-4F47-98E1-6E890CDF12CD}" destId="{4709CA7A-5A59-4DB0-809F-00A976E2BAE7}" srcOrd="9" destOrd="0" presId="urn:microsoft.com/office/officeart/2005/8/layout/default"/>
    <dgm:cxn modelId="{79AF1D49-82F5-4A54-A36F-59FF7A30BC0E}" type="presParOf" srcId="{5BEDD1B4-0C58-4F47-98E1-6E890CDF12CD}" destId="{BB45046A-B3EF-4334-B44D-6E882A4B8713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918A3B32-58B5-4A4A-9886-85A73A50F343}" type="doc">
      <dgm:prSet loTypeId="urn:microsoft.com/office/officeart/2005/8/layout/h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tr-TR"/>
        </a:p>
      </dgm:t>
    </dgm:pt>
    <dgm:pt modelId="{18C5C0C5-23E4-4C0B-963A-64253B958617}">
      <dgm:prSet custT="1"/>
      <dgm:spPr/>
      <dgm:t>
        <a:bodyPr/>
        <a:lstStyle/>
        <a:p>
          <a:pPr rtl="0"/>
          <a:r>
            <a:rPr lang="tr-TR" sz="2400"/>
            <a:t>Bilim, Teknoloji, İnovasyon Kaynakları</a:t>
          </a:r>
        </a:p>
      </dgm:t>
    </dgm:pt>
    <dgm:pt modelId="{68361FA9-9D6C-43B4-B819-F0DCE8287F7D}" type="parTrans" cxnId="{E8E5F28F-B9FB-48D9-B34D-4B073B24DA10}">
      <dgm:prSet/>
      <dgm:spPr/>
      <dgm:t>
        <a:bodyPr/>
        <a:lstStyle/>
        <a:p>
          <a:endParaRPr lang="tr-TR" sz="1600"/>
        </a:p>
      </dgm:t>
    </dgm:pt>
    <dgm:pt modelId="{457A5CB7-173D-4A0A-BAEF-BF71F1224736}" type="sibTrans" cxnId="{E8E5F28F-B9FB-48D9-B34D-4B073B24DA10}">
      <dgm:prSet/>
      <dgm:spPr/>
      <dgm:t>
        <a:bodyPr/>
        <a:lstStyle/>
        <a:p>
          <a:endParaRPr lang="tr-TR" sz="1600"/>
        </a:p>
      </dgm:t>
    </dgm:pt>
    <dgm:pt modelId="{54F2CE19-D622-41AB-B0E9-D408D45D3A23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tr-TR" sz="2400"/>
            <a:t>Yetişmiş, yetkin insan gücü</a:t>
          </a:r>
        </a:p>
      </dgm:t>
    </dgm:pt>
    <dgm:pt modelId="{EFD0B388-4B0B-4374-9C0A-EDE3582EA086}" type="parTrans" cxnId="{75BAEAA1-26BD-40C0-9956-D8562D987A2D}">
      <dgm:prSet/>
      <dgm:spPr/>
      <dgm:t>
        <a:bodyPr/>
        <a:lstStyle/>
        <a:p>
          <a:endParaRPr lang="tr-TR" sz="1600"/>
        </a:p>
      </dgm:t>
    </dgm:pt>
    <dgm:pt modelId="{7791348E-7166-402C-9BB8-C388947D6807}" type="sibTrans" cxnId="{75BAEAA1-26BD-40C0-9956-D8562D987A2D}">
      <dgm:prSet/>
      <dgm:spPr/>
      <dgm:t>
        <a:bodyPr/>
        <a:lstStyle/>
        <a:p>
          <a:endParaRPr lang="tr-TR" sz="1600"/>
        </a:p>
      </dgm:t>
    </dgm:pt>
    <dgm:pt modelId="{23864CE9-62A1-4FA3-8C3B-0442AB32012C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tr-TR" sz="2400"/>
            <a:t>Bilgi</a:t>
          </a:r>
        </a:p>
      </dgm:t>
    </dgm:pt>
    <dgm:pt modelId="{361E5A7C-4543-4842-A259-21BD67FDB5C0}" type="parTrans" cxnId="{91E8FA19-F39C-40E9-A047-04A15151185F}">
      <dgm:prSet/>
      <dgm:spPr/>
      <dgm:t>
        <a:bodyPr/>
        <a:lstStyle/>
        <a:p>
          <a:endParaRPr lang="tr-TR" sz="1600"/>
        </a:p>
      </dgm:t>
    </dgm:pt>
    <dgm:pt modelId="{4F06DDDA-A498-4FDC-A891-91D9B62AE39D}" type="sibTrans" cxnId="{91E8FA19-F39C-40E9-A047-04A15151185F}">
      <dgm:prSet/>
      <dgm:spPr/>
      <dgm:t>
        <a:bodyPr/>
        <a:lstStyle/>
        <a:p>
          <a:endParaRPr lang="tr-TR" sz="1600"/>
        </a:p>
      </dgm:t>
    </dgm:pt>
    <dgm:pt modelId="{BCAADE5B-A963-4B9D-AB5E-66EDF7B32DF1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tr-TR" sz="2400"/>
            <a:t>Materyal</a:t>
          </a:r>
        </a:p>
      </dgm:t>
    </dgm:pt>
    <dgm:pt modelId="{F7089036-FBB7-422D-944E-F4896E02C421}" type="parTrans" cxnId="{6E208354-36CF-46C1-9533-9E83977C867D}">
      <dgm:prSet/>
      <dgm:spPr/>
      <dgm:t>
        <a:bodyPr/>
        <a:lstStyle/>
        <a:p>
          <a:endParaRPr lang="tr-TR" sz="1600"/>
        </a:p>
      </dgm:t>
    </dgm:pt>
    <dgm:pt modelId="{F3D655B6-C6DD-47FB-BFD4-5A1126D0BD69}" type="sibTrans" cxnId="{6E208354-36CF-46C1-9533-9E83977C867D}">
      <dgm:prSet/>
      <dgm:spPr/>
      <dgm:t>
        <a:bodyPr/>
        <a:lstStyle/>
        <a:p>
          <a:endParaRPr lang="tr-TR" sz="1600"/>
        </a:p>
      </dgm:t>
    </dgm:pt>
    <dgm:pt modelId="{9594E2EE-D47D-440F-BECC-3402DB6A627A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tr-TR" sz="2400"/>
            <a:t>Aletler-Ekipman</a:t>
          </a:r>
        </a:p>
      </dgm:t>
    </dgm:pt>
    <dgm:pt modelId="{0F880525-B422-4524-940E-81E6D0BFA126}" type="parTrans" cxnId="{364824CE-FE77-4376-837B-38C6C03EFF03}">
      <dgm:prSet/>
      <dgm:spPr/>
      <dgm:t>
        <a:bodyPr/>
        <a:lstStyle/>
        <a:p>
          <a:endParaRPr lang="tr-TR" sz="1600"/>
        </a:p>
      </dgm:t>
    </dgm:pt>
    <dgm:pt modelId="{240AEAC3-51C1-4380-83B7-F78EB8A4CD75}" type="sibTrans" cxnId="{364824CE-FE77-4376-837B-38C6C03EFF03}">
      <dgm:prSet/>
      <dgm:spPr/>
      <dgm:t>
        <a:bodyPr/>
        <a:lstStyle/>
        <a:p>
          <a:endParaRPr lang="tr-TR" sz="1600"/>
        </a:p>
      </dgm:t>
    </dgm:pt>
    <dgm:pt modelId="{CE31C216-FEC7-443F-94B5-379979C27D43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tr-TR" sz="2400"/>
            <a:t>Enerji</a:t>
          </a:r>
        </a:p>
      </dgm:t>
    </dgm:pt>
    <dgm:pt modelId="{B4808744-8C88-4F91-9A05-40CF9ABEC4D7}" type="parTrans" cxnId="{19A98F4D-03EA-45E7-8BA7-0DC123538F91}">
      <dgm:prSet/>
      <dgm:spPr/>
      <dgm:t>
        <a:bodyPr/>
        <a:lstStyle/>
        <a:p>
          <a:endParaRPr lang="tr-TR" sz="1600"/>
        </a:p>
      </dgm:t>
    </dgm:pt>
    <dgm:pt modelId="{DDFE8645-65D6-47AF-BE29-00E072D1AE65}" type="sibTrans" cxnId="{19A98F4D-03EA-45E7-8BA7-0DC123538F91}">
      <dgm:prSet/>
      <dgm:spPr/>
      <dgm:t>
        <a:bodyPr/>
        <a:lstStyle/>
        <a:p>
          <a:endParaRPr lang="tr-TR" sz="1600"/>
        </a:p>
      </dgm:t>
    </dgm:pt>
    <dgm:pt modelId="{71952BAF-34B9-4CD0-8875-6ECBB7204A01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tr-TR" sz="2400"/>
            <a:t>Zaman</a:t>
          </a:r>
        </a:p>
      </dgm:t>
    </dgm:pt>
    <dgm:pt modelId="{A649CE80-D05E-4C48-A06E-6EF4EED09D52}" type="parTrans" cxnId="{931A682F-10B1-4E0D-B0FC-3033FD3643B1}">
      <dgm:prSet/>
      <dgm:spPr/>
      <dgm:t>
        <a:bodyPr/>
        <a:lstStyle/>
        <a:p>
          <a:endParaRPr lang="tr-TR" sz="1600"/>
        </a:p>
      </dgm:t>
    </dgm:pt>
    <dgm:pt modelId="{39D82E9D-C34D-4C17-B95B-4BCAA6CADCF2}" type="sibTrans" cxnId="{931A682F-10B1-4E0D-B0FC-3033FD3643B1}">
      <dgm:prSet/>
      <dgm:spPr/>
      <dgm:t>
        <a:bodyPr/>
        <a:lstStyle/>
        <a:p>
          <a:endParaRPr lang="tr-TR" sz="1600"/>
        </a:p>
      </dgm:t>
    </dgm:pt>
    <dgm:pt modelId="{758F8DDB-859A-4557-AE6F-E805A5B74767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tr-TR" sz="2400" dirty="0">
              <a:ln>
                <a:solidFill>
                  <a:schemeClr val="accent4">
                    <a:lumMod val="75000"/>
                  </a:schemeClr>
                </a:solidFill>
              </a:ln>
              <a:solidFill>
                <a:srgbClr val="FF0000"/>
              </a:solidFill>
            </a:rPr>
            <a:t>Sermaye = Proje (BAP, TÜBİTAK, SANTEZ </a:t>
          </a:r>
          <a:r>
            <a:rPr lang="tr-TR" sz="2400" dirty="0" err="1">
              <a:ln>
                <a:solidFill>
                  <a:schemeClr val="accent4">
                    <a:lumMod val="75000"/>
                  </a:schemeClr>
                </a:solidFill>
              </a:ln>
              <a:solidFill>
                <a:srgbClr val="FF0000"/>
              </a:solidFill>
            </a:rPr>
            <a:t>vb</a:t>
          </a:r>
          <a:r>
            <a:rPr lang="tr-TR" sz="2400" dirty="0">
              <a:ln>
                <a:solidFill>
                  <a:schemeClr val="accent4">
                    <a:lumMod val="75000"/>
                  </a:schemeClr>
                </a:solidFill>
              </a:ln>
              <a:solidFill>
                <a:srgbClr val="FF0000"/>
              </a:solidFill>
            </a:rPr>
            <a:t>)</a:t>
          </a:r>
        </a:p>
      </dgm:t>
    </dgm:pt>
    <dgm:pt modelId="{73DAADD2-5FA4-4BCA-802F-63E87C0DEDAE}" type="parTrans" cxnId="{265CD744-B016-4E3B-BEB1-3EBB1BC58A6E}">
      <dgm:prSet/>
      <dgm:spPr/>
      <dgm:t>
        <a:bodyPr/>
        <a:lstStyle/>
        <a:p>
          <a:endParaRPr lang="tr-TR" sz="1600"/>
        </a:p>
      </dgm:t>
    </dgm:pt>
    <dgm:pt modelId="{A1914001-D975-4DBF-A6D2-DAC4971A3C5A}" type="sibTrans" cxnId="{265CD744-B016-4E3B-BEB1-3EBB1BC58A6E}">
      <dgm:prSet/>
      <dgm:spPr/>
      <dgm:t>
        <a:bodyPr/>
        <a:lstStyle/>
        <a:p>
          <a:endParaRPr lang="tr-TR" sz="1600"/>
        </a:p>
      </dgm:t>
    </dgm:pt>
    <dgm:pt modelId="{116271A1-A51D-450A-BB1D-F9D1F72FF201}" type="pres">
      <dgm:prSet presAssocID="{918A3B32-58B5-4A4A-9886-85A73A50F34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BC2D7EE1-3041-4B89-AD81-EE761DCFE932}" type="pres">
      <dgm:prSet presAssocID="{18C5C0C5-23E4-4C0B-963A-64253B958617}" presName="composite" presStyleCnt="0"/>
      <dgm:spPr/>
    </dgm:pt>
    <dgm:pt modelId="{8B3E9C48-CDC9-46E6-A9A3-4D70A5F51411}" type="pres">
      <dgm:prSet presAssocID="{18C5C0C5-23E4-4C0B-963A-64253B958617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EADF89FB-4556-4E9B-807B-EF32B43B476B}" type="pres">
      <dgm:prSet presAssocID="{18C5C0C5-23E4-4C0B-963A-64253B958617}" presName="desTx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F2490A1B-D91D-47CE-89A5-691A1698955A}" type="presOf" srcId="{54F2CE19-D622-41AB-B0E9-D408D45D3A23}" destId="{EADF89FB-4556-4E9B-807B-EF32B43B476B}" srcOrd="0" destOrd="0" presId="urn:microsoft.com/office/officeart/2005/8/layout/hList1"/>
    <dgm:cxn modelId="{364824CE-FE77-4376-837B-38C6C03EFF03}" srcId="{18C5C0C5-23E4-4C0B-963A-64253B958617}" destId="{9594E2EE-D47D-440F-BECC-3402DB6A627A}" srcOrd="3" destOrd="0" parTransId="{0F880525-B422-4524-940E-81E6D0BFA126}" sibTransId="{240AEAC3-51C1-4380-83B7-F78EB8A4CD75}"/>
    <dgm:cxn modelId="{75BAEAA1-26BD-40C0-9956-D8562D987A2D}" srcId="{18C5C0C5-23E4-4C0B-963A-64253B958617}" destId="{54F2CE19-D622-41AB-B0E9-D408D45D3A23}" srcOrd="0" destOrd="0" parTransId="{EFD0B388-4B0B-4374-9C0A-EDE3582EA086}" sibTransId="{7791348E-7166-402C-9BB8-C388947D6807}"/>
    <dgm:cxn modelId="{33715ECD-F3CD-481B-A18C-BE06B828E16F}" type="presOf" srcId="{BCAADE5B-A963-4B9D-AB5E-66EDF7B32DF1}" destId="{EADF89FB-4556-4E9B-807B-EF32B43B476B}" srcOrd="0" destOrd="2" presId="urn:microsoft.com/office/officeart/2005/8/layout/hList1"/>
    <dgm:cxn modelId="{931A682F-10B1-4E0D-B0FC-3033FD3643B1}" srcId="{18C5C0C5-23E4-4C0B-963A-64253B958617}" destId="{71952BAF-34B9-4CD0-8875-6ECBB7204A01}" srcOrd="5" destOrd="0" parTransId="{A649CE80-D05E-4C48-A06E-6EF4EED09D52}" sibTransId="{39D82E9D-C34D-4C17-B95B-4BCAA6CADCF2}"/>
    <dgm:cxn modelId="{E8E5F28F-B9FB-48D9-B34D-4B073B24DA10}" srcId="{918A3B32-58B5-4A4A-9886-85A73A50F343}" destId="{18C5C0C5-23E4-4C0B-963A-64253B958617}" srcOrd="0" destOrd="0" parTransId="{68361FA9-9D6C-43B4-B819-F0DCE8287F7D}" sibTransId="{457A5CB7-173D-4A0A-BAEF-BF71F1224736}"/>
    <dgm:cxn modelId="{A54DD8FC-266B-426C-BE42-F0004DB5404E}" type="presOf" srcId="{23864CE9-62A1-4FA3-8C3B-0442AB32012C}" destId="{EADF89FB-4556-4E9B-807B-EF32B43B476B}" srcOrd="0" destOrd="1" presId="urn:microsoft.com/office/officeart/2005/8/layout/hList1"/>
    <dgm:cxn modelId="{73C708EF-7CAD-45CB-B01B-93281F0F0A06}" type="presOf" srcId="{CE31C216-FEC7-443F-94B5-379979C27D43}" destId="{EADF89FB-4556-4E9B-807B-EF32B43B476B}" srcOrd="0" destOrd="4" presId="urn:microsoft.com/office/officeart/2005/8/layout/hList1"/>
    <dgm:cxn modelId="{91E8FA19-F39C-40E9-A047-04A15151185F}" srcId="{18C5C0C5-23E4-4C0B-963A-64253B958617}" destId="{23864CE9-62A1-4FA3-8C3B-0442AB32012C}" srcOrd="1" destOrd="0" parTransId="{361E5A7C-4543-4842-A259-21BD67FDB5C0}" sibTransId="{4F06DDDA-A498-4FDC-A891-91D9B62AE39D}"/>
    <dgm:cxn modelId="{6E208354-36CF-46C1-9533-9E83977C867D}" srcId="{18C5C0C5-23E4-4C0B-963A-64253B958617}" destId="{BCAADE5B-A963-4B9D-AB5E-66EDF7B32DF1}" srcOrd="2" destOrd="0" parTransId="{F7089036-FBB7-422D-944E-F4896E02C421}" sibTransId="{F3D655B6-C6DD-47FB-BFD4-5A1126D0BD69}"/>
    <dgm:cxn modelId="{1F74D935-FBD5-4ADB-8660-126B665A3427}" type="presOf" srcId="{18C5C0C5-23E4-4C0B-963A-64253B958617}" destId="{8B3E9C48-CDC9-46E6-A9A3-4D70A5F51411}" srcOrd="0" destOrd="0" presId="urn:microsoft.com/office/officeart/2005/8/layout/hList1"/>
    <dgm:cxn modelId="{C6EF8EFC-D593-4AA5-9C07-C1344BD788D5}" type="presOf" srcId="{758F8DDB-859A-4557-AE6F-E805A5B74767}" destId="{EADF89FB-4556-4E9B-807B-EF32B43B476B}" srcOrd="0" destOrd="6" presId="urn:microsoft.com/office/officeart/2005/8/layout/hList1"/>
    <dgm:cxn modelId="{265CD744-B016-4E3B-BEB1-3EBB1BC58A6E}" srcId="{18C5C0C5-23E4-4C0B-963A-64253B958617}" destId="{758F8DDB-859A-4557-AE6F-E805A5B74767}" srcOrd="6" destOrd="0" parTransId="{73DAADD2-5FA4-4BCA-802F-63E87C0DEDAE}" sibTransId="{A1914001-D975-4DBF-A6D2-DAC4971A3C5A}"/>
    <dgm:cxn modelId="{B92E6D81-5189-4BEF-8B2C-98D4DF924956}" type="presOf" srcId="{918A3B32-58B5-4A4A-9886-85A73A50F343}" destId="{116271A1-A51D-450A-BB1D-F9D1F72FF201}" srcOrd="0" destOrd="0" presId="urn:microsoft.com/office/officeart/2005/8/layout/hList1"/>
    <dgm:cxn modelId="{61CEB49F-C41D-468F-8CAF-F4DED4016044}" type="presOf" srcId="{9594E2EE-D47D-440F-BECC-3402DB6A627A}" destId="{EADF89FB-4556-4E9B-807B-EF32B43B476B}" srcOrd="0" destOrd="3" presId="urn:microsoft.com/office/officeart/2005/8/layout/hList1"/>
    <dgm:cxn modelId="{A1744DED-57A5-4FC7-A006-E5D2B1015224}" type="presOf" srcId="{71952BAF-34B9-4CD0-8875-6ECBB7204A01}" destId="{EADF89FB-4556-4E9B-807B-EF32B43B476B}" srcOrd="0" destOrd="5" presId="urn:microsoft.com/office/officeart/2005/8/layout/hList1"/>
    <dgm:cxn modelId="{19A98F4D-03EA-45E7-8BA7-0DC123538F91}" srcId="{18C5C0C5-23E4-4C0B-963A-64253B958617}" destId="{CE31C216-FEC7-443F-94B5-379979C27D43}" srcOrd="4" destOrd="0" parTransId="{B4808744-8C88-4F91-9A05-40CF9ABEC4D7}" sibTransId="{DDFE8645-65D6-47AF-BE29-00E072D1AE65}"/>
    <dgm:cxn modelId="{1004FB4C-3BD6-465A-99C3-3E7360EAE375}" type="presParOf" srcId="{116271A1-A51D-450A-BB1D-F9D1F72FF201}" destId="{BC2D7EE1-3041-4B89-AD81-EE761DCFE932}" srcOrd="0" destOrd="0" presId="urn:microsoft.com/office/officeart/2005/8/layout/hList1"/>
    <dgm:cxn modelId="{3F029A00-9D63-415B-85AB-C33728E49EE1}" type="presParOf" srcId="{BC2D7EE1-3041-4B89-AD81-EE761DCFE932}" destId="{8B3E9C48-CDC9-46E6-A9A3-4D70A5F51411}" srcOrd="0" destOrd="0" presId="urn:microsoft.com/office/officeart/2005/8/layout/hList1"/>
    <dgm:cxn modelId="{7556DB2E-25DA-4450-B24C-FDE5147B25E0}" type="presParOf" srcId="{BC2D7EE1-3041-4B89-AD81-EE761DCFE932}" destId="{EADF89FB-4556-4E9B-807B-EF32B43B476B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8FCC1063-D2FC-4F90-B3F7-2E9ED862D9CE}" type="doc">
      <dgm:prSet loTypeId="urn:microsoft.com/office/officeart/2005/8/layout/vList2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tr-TR"/>
        </a:p>
      </dgm:t>
    </dgm:pt>
    <dgm:pt modelId="{27AC46E5-BD00-4EA1-8699-B37B0B3816D6}">
      <dgm:prSet/>
      <dgm:spPr/>
      <dgm:t>
        <a:bodyPr/>
        <a:lstStyle/>
        <a:p>
          <a:pPr rtl="0"/>
          <a:r>
            <a:rPr lang="tr-TR" dirty="0" err="1"/>
            <a:t>İnovasyon</a:t>
          </a:r>
          <a:r>
            <a:rPr lang="tr-TR" dirty="0"/>
            <a:t> Derken?</a:t>
          </a:r>
        </a:p>
      </dgm:t>
    </dgm:pt>
    <dgm:pt modelId="{B4AF90B5-EA9C-4750-8330-3212D13791C9}" type="parTrans" cxnId="{75DBE9D8-3F79-4488-8C4E-F45C9A68FBCC}">
      <dgm:prSet/>
      <dgm:spPr/>
      <dgm:t>
        <a:bodyPr/>
        <a:lstStyle/>
        <a:p>
          <a:endParaRPr lang="tr-TR"/>
        </a:p>
      </dgm:t>
    </dgm:pt>
    <dgm:pt modelId="{4F7265B3-FCE5-4522-A1CE-4EE256D8F1B3}" type="sibTrans" cxnId="{75DBE9D8-3F79-4488-8C4E-F45C9A68FBCC}">
      <dgm:prSet/>
      <dgm:spPr/>
      <dgm:t>
        <a:bodyPr/>
        <a:lstStyle/>
        <a:p>
          <a:endParaRPr lang="tr-TR"/>
        </a:p>
      </dgm:t>
    </dgm:pt>
    <dgm:pt modelId="{7CC60713-1B7D-4B58-B0EA-9734643A8DE8}" type="pres">
      <dgm:prSet presAssocID="{8FCC1063-D2FC-4F90-B3F7-2E9ED862D9C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C8D7E1BC-EBDC-4F63-B348-62ACDF1EC7A4}" type="pres">
      <dgm:prSet presAssocID="{27AC46E5-BD00-4EA1-8699-B37B0B3816D6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21BDB775-156F-4161-95D7-D844C4A94969}" type="presOf" srcId="{27AC46E5-BD00-4EA1-8699-B37B0B3816D6}" destId="{C8D7E1BC-EBDC-4F63-B348-62ACDF1EC7A4}" srcOrd="0" destOrd="0" presId="urn:microsoft.com/office/officeart/2005/8/layout/vList2"/>
    <dgm:cxn modelId="{75DBE9D8-3F79-4488-8C4E-F45C9A68FBCC}" srcId="{8FCC1063-D2FC-4F90-B3F7-2E9ED862D9CE}" destId="{27AC46E5-BD00-4EA1-8699-B37B0B3816D6}" srcOrd="0" destOrd="0" parTransId="{B4AF90B5-EA9C-4750-8330-3212D13791C9}" sibTransId="{4F7265B3-FCE5-4522-A1CE-4EE256D8F1B3}"/>
    <dgm:cxn modelId="{54A767A8-B131-4380-8010-FB9B975535B4}" type="presOf" srcId="{8FCC1063-D2FC-4F90-B3F7-2E9ED862D9CE}" destId="{7CC60713-1B7D-4B58-B0EA-9734643A8DE8}" srcOrd="0" destOrd="0" presId="urn:microsoft.com/office/officeart/2005/8/layout/vList2"/>
    <dgm:cxn modelId="{DBAA2725-05AE-4761-886A-E6A6C6DBC3AD}" type="presParOf" srcId="{7CC60713-1B7D-4B58-B0EA-9734643A8DE8}" destId="{C8D7E1BC-EBDC-4F63-B348-62ACDF1EC7A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3DE9D627-8541-644C-B657-1A002CCBEDA8}" type="doc">
      <dgm:prSet loTypeId="urn:microsoft.com/office/officeart/2005/8/layout/vList2" loCatId="list" qsTypeId="urn:microsoft.com/office/officeart/2005/8/quickstyle/3d6" qsCatId="3D" csTypeId="urn:microsoft.com/office/officeart/2005/8/colors/colorful2" csCatId="colorful"/>
      <dgm:spPr/>
      <dgm:t>
        <a:bodyPr/>
        <a:lstStyle/>
        <a:p>
          <a:endParaRPr lang="tr-TR"/>
        </a:p>
      </dgm:t>
    </dgm:pt>
    <dgm:pt modelId="{B224EC22-5E23-0B4B-A852-055EE4A50ED0}">
      <dgm:prSet/>
      <dgm:spPr/>
      <dgm:t>
        <a:bodyPr/>
        <a:lstStyle/>
        <a:p>
          <a:r>
            <a:rPr lang="tr-TR" b="0" dirty="0"/>
            <a:t>GÜ, Teknoloji Transfer Ofisi</a:t>
          </a:r>
          <a:endParaRPr lang="tr-TR" dirty="0"/>
        </a:p>
      </dgm:t>
    </dgm:pt>
    <dgm:pt modelId="{559B5455-02F0-E243-B7F5-08C8799F6EC5}" type="parTrans" cxnId="{5961E14A-0EEA-D04C-8859-C515D69D0507}">
      <dgm:prSet/>
      <dgm:spPr/>
      <dgm:t>
        <a:bodyPr/>
        <a:lstStyle/>
        <a:p>
          <a:endParaRPr lang="tr-TR"/>
        </a:p>
      </dgm:t>
    </dgm:pt>
    <dgm:pt modelId="{86A86D37-7BCB-6A49-B1BF-E43B60066443}" type="sibTrans" cxnId="{5961E14A-0EEA-D04C-8859-C515D69D0507}">
      <dgm:prSet/>
      <dgm:spPr/>
      <dgm:t>
        <a:bodyPr/>
        <a:lstStyle/>
        <a:p>
          <a:endParaRPr lang="tr-TR"/>
        </a:p>
      </dgm:t>
    </dgm:pt>
    <dgm:pt modelId="{53D3C6D4-07E7-7640-BAAA-5D0A98D559BE}" type="pres">
      <dgm:prSet presAssocID="{3DE9D627-8541-644C-B657-1A002CCBEDA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B4953FF1-6CB8-F147-A4FD-EF15302A3FC2}" type="pres">
      <dgm:prSet presAssocID="{B224EC22-5E23-0B4B-A852-055EE4A50ED0}" presName="parentText" presStyleLbl="node1" presStyleIdx="0" presStyleCnt="1" custLinFactNeighborY="2118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827F8BD1-4538-734C-A510-9D57089FEEA8}" type="presOf" srcId="{3DE9D627-8541-644C-B657-1A002CCBEDA8}" destId="{53D3C6D4-07E7-7640-BAAA-5D0A98D559BE}" srcOrd="0" destOrd="0" presId="urn:microsoft.com/office/officeart/2005/8/layout/vList2"/>
    <dgm:cxn modelId="{5961E14A-0EEA-D04C-8859-C515D69D0507}" srcId="{3DE9D627-8541-644C-B657-1A002CCBEDA8}" destId="{B224EC22-5E23-0B4B-A852-055EE4A50ED0}" srcOrd="0" destOrd="0" parTransId="{559B5455-02F0-E243-B7F5-08C8799F6EC5}" sibTransId="{86A86D37-7BCB-6A49-B1BF-E43B60066443}"/>
    <dgm:cxn modelId="{8CB49B5A-6597-4B4B-ACE8-0B1BA146C92A}" type="presOf" srcId="{B224EC22-5E23-0B4B-A852-055EE4A50ED0}" destId="{B4953FF1-6CB8-F147-A4FD-EF15302A3FC2}" srcOrd="0" destOrd="0" presId="urn:microsoft.com/office/officeart/2005/8/layout/vList2"/>
    <dgm:cxn modelId="{9C0E77A2-DBDC-C44F-9708-E95A381FADFD}" type="presParOf" srcId="{53D3C6D4-07E7-7640-BAAA-5D0A98D559BE}" destId="{B4953FF1-6CB8-F147-A4FD-EF15302A3FC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4CE5C045-9651-4841-AC59-33EDF51B01F6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tr-TR"/>
        </a:p>
      </dgm:t>
    </dgm:pt>
    <dgm:pt modelId="{9AADE5D2-0E67-4FB2-9C6F-E9CC077C03B3}">
      <dgm:prSet/>
      <dgm:spPr/>
      <dgm:t>
        <a:bodyPr/>
        <a:lstStyle/>
        <a:p>
          <a:pPr rtl="0"/>
          <a:r>
            <a:rPr lang="tr-TR" dirty="0"/>
            <a:t>Proje Desteği veren Kurumlar</a:t>
          </a:r>
        </a:p>
      </dgm:t>
    </dgm:pt>
    <dgm:pt modelId="{B4359D1E-E57A-4FA9-A89B-CB541C080163}" type="parTrans" cxnId="{CD534BBC-A012-457A-BACD-6B1006E8423E}">
      <dgm:prSet/>
      <dgm:spPr/>
      <dgm:t>
        <a:bodyPr/>
        <a:lstStyle/>
        <a:p>
          <a:endParaRPr lang="tr-TR"/>
        </a:p>
      </dgm:t>
    </dgm:pt>
    <dgm:pt modelId="{070E4695-E43F-45B4-A3C9-CE6A4556C404}" type="sibTrans" cxnId="{CD534BBC-A012-457A-BACD-6B1006E8423E}">
      <dgm:prSet/>
      <dgm:spPr/>
      <dgm:t>
        <a:bodyPr/>
        <a:lstStyle/>
        <a:p>
          <a:endParaRPr lang="tr-TR"/>
        </a:p>
      </dgm:t>
    </dgm:pt>
    <dgm:pt modelId="{BE4CE10A-32B5-41E9-9744-CCDF4ED9E224}" type="pres">
      <dgm:prSet presAssocID="{4CE5C045-9651-4841-AC59-33EDF51B01F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0AAA0A42-CA8D-4549-9249-1DA63BD96ADD}" type="pres">
      <dgm:prSet presAssocID="{9AADE5D2-0E67-4FB2-9C6F-E9CC077C03B3}" presName="parentText" presStyleLbl="node1" presStyleIdx="0" presStyleCnt="1" custLinFactNeighborX="1498" custLinFactNeighborY="-211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C123D81D-2A3A-4ED7-AAE6-3765BFE7D7E7}" type="presOf" srcId="{9AADE5D2-0E67-4FB2-9C6F-E9CC077C03B3}" destId="{0AAA0A42-CA8D-4549-9249-1DA63BD96ADD}" srcOrd="0" destOrd="0" presId="urn:microsoft.com/office/officeart/2005/8/layout/vList2"/>
    <dgm:cxn modelId="{CDC8287F-0006-4FDD-813B-2FA9E7BF86F3}" type="presOf" srcId="{4CE5C045-9651-4841-AC59-33EDF51B01F6}" destId="{BE4CE10A-32B5-41E9-9744-CCDF4ED9E224}" srcOrd="0" destOrd="0" presId="urn:microsoft.com/office/officeart/2005/8/layout/vList2"/>
    <dgm:cxn modelId="{CD534BBC-A012-457A-BACD-6B1006E8423E}" srcId="{4CE5C045-9651-4841-AC59-33EDF51B01F6}" destId="{9AADE5D2-0E67-4FB2-9C6F-E9CC077C03B3}" srcOrd="0" destOrd="0" parTransId="{B4359D1E-E57A-4FA9-A89B-CB541C080163}" sibTransId="{070E4695-E43F-45B4-A3C9-CE6A4556C404}"/>
    <dgm:cxn modelId="{DB27DEF4-6295-4866-B127-228EAD36DADC}" type="presParOf" srcId="{BE4CE10A-32B5-41E9-9744-CCDF4ED9E224}" destId="{0AAA0A42-CA8D-4549-9249-1DA63BD96AD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DE9D627-8541-644C-B657-1A002CCBEDA8}" type="doc">
      <dgm:prSet loTypeId="urn:microsoft.com/office/officeart/2005/8/layout/vList2" loCatId="list" qsTypeId="urn:microsoft.com/office/officeart/2005/8/quickstyle/3d6" qsCatId="3D" csTypeId="urn:microsoft.com/office/officeart/2005/8/colors/colorful2" csCatId="colorful"/>
      <dgm:spPr/>
      <dgm:t>
        <a:bodyPr/>
        <a:lstStyle/>
        <a:p>
          <a:endParaRPr lang="tr-TR"/>
        </a:p>
      </dgm:t>
    </dgm:pt>
    <dgm:pt modelId="{B224EC22-5E23-0B4B-A852-055EE4A50ED0}">
      <dgm:prSet/>
      <dgm:spPr/>
      <dgm:t>
        <a:bodyPr/>
        <a:lstStyle/>
        <a:p>
          <a:r>
            <a:rPr lang="tr-TR" b="0" dirty="0"/>
            <a:t>GÜ, Teknoloji Transfer Ofisi</a:t>
          </a:r>
          <a:endParaRPr lang="tr-TR" dirty="0"/>
        </a:p>
      </dgm:t>
    </dgm:pt>
    <dgm:pt modelId="{559B5455-02F0-E243-B7F5-08C8799F6EC5}" type="parTrans" cxnId="{5961E14A-0EEA-D04C-8859-C515D69D0507}">
      <dgm:prSet/>
      <dgm:spPr/>
      <dgm:t>
        <a:bodyPr/>
        <a:lstStyle/>
        <a:p>
          <a:endParaRPr lang="tr-TR"/>
        </a:p>
      </dgm:t>
    </dgm:pt>
    <dgm:pt modelId="{86A86D37-7BCB-6A49-B1BF-E43B60066443}" type="sibTrans" cxnId="{5961E14A-0EEA-D04C-8859-C515D69D0507}">
      <dgm:prSet/>
      <dgm:spPr/>
      <dgm:t>
        <a:bodyPr/>
        <a:lstStyle/>
        <a:p>
          <a:endParaRPr lang="tr-TR"/>
        </a:p>
      </dgm:t>
    </dgm:pt>
    <dgm:pt modelId="{53D3C6D4-07E7-7640-BAAA-5D0A98D559BE}" type="pres">
      <dgm:prSet presAssocID="{3DE9D627-8541-644C-B657-1A002CCBEDA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B4953FF1-6CB8-F147-A4FD-EF15302A3FC2}" type="pres">
      <dgm:prSet presAssocID="{B224EC22-5E23-0B4B-A852-055EE4A50ED0}" presName="parentText" presStyleLbl="node1" presStyleIdx="0" presStyleCnt="1" custLinFactNeighborY="2118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827F8BD1-4538-734C-A510-9D57089FEEA8}" type="presOf" srcId="{3DE9D627-8541-644C-B657-1A002CCBEDA8}" destId="{53D3C6D4-07E7-7640-BAAA-5D0A98D559BE}" srcOrd="0" destOrd="0" presId="urn:microsoft.com/office/officeart/2005/8/layout/vList2"/>
    <dgm:cxn modelId="{5961E14A-0EEA-D04C-8859-C515D69D0507}" srcId="{3DE9D627-8541-644C-B657-1A002CCBEDA8}" destId="{B224EC22-5E23-0B4B-A852-055EE4A50ED0}" srcOrd="0" destOrd="0" parTransId="{559B5455-02F0-E243-B7F5-08C8799F6EC5}" sibTransId="{86A86D37-7BCB-6A49-B1BF-E43B60066443}"/>
    <dgm:cxn modelId="{8CB49B5A-6597-4B4B-ACE8-0B1BA146C92A}" type="presOf" srcId="{B224EC22-5E23-0B4B-A852-055EE4A50ED0}" destId="{B4953FF1-6CB8-F147-A4FD-EF15302A3FC2}" srcOrd="0" destOrd="0" presId="urn:microsoft.com/office/officeart/2005/8/layout/vList2"/>
    <dgm:cxn modelId="{9C0E77A2-DBDC-C44F-9708-E95A381FADFD}" type="presParOf" srcId="{53D3C6D4-07E7-7640-BAAA-5D0A98D559BE}" destId="{B4953FF1-6CB8-F147-A4FD-EF15302A3FC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8B7B40F7-5681-46C8-8128-03E7073C3AA3}" type="doc">
      <dgm:prSet loTypeId="urn:microsoft.com/office/officeart/2005/8/layout/default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tr-TR"/>
        </a:p>
      </dgm:t>
    </dgm:pt>
    <dgm:pt modelId="{4378FED1-572B-4821-94EA-090A31536728}">
      <dgm:prSet custT="1"/>
      <dgm:spPr/>
      <dgm:t>
        <a:bodyPr/>
        <a:lstStyle/>
        <a:p>
          <a:pPr rtl="0"/>
          <a:r>
            <a:rPr lang="tr-TR" sz="1800" dirty="0"/>
            <a:t>Kalkınma Bakanlığı (Alt Yapı)</a:t>
          </a:r>
        </a:p>
      </dgm:t>
    </dgm:pt>
    <dgm:pt modelId="{18CE07D4-2CEC-49F2-912C-F878259715F2}" type="parTrans" cxnId="{B92DE418-9803-43AC-A358-B4F62D85BF63}">
      <dgm:prSet/>
      <dgm:spPr/>
      <dgm:t>
        <a:bodyPr/>
        <a:lstStyle/>
        <a:p>
          <a:endParaRPr lang="tr-TR" sz="1400"/>
        </a:p>
      </dgm:t>
    </dgm:pt>
    <dgm:pt modelId="{65F3B39B-FDE3-4490-83DD-BA47B1872674}" type="sibTrans" cxnId="{B92DE418-9803-43AC-A358-B4F62D85BF63}">
      <dgm:prSet/>
      <dgm:spPr/>
      <dgm:t>
        <a:bodyPr/>
        <a:lstStyle/>
        <a:p>
          <a:endParaRPr lang="tr-TR" sz="1400"/>
        </a:p>
      </dgm:t>
    </dgm:pt>
    <dgm:pt modelId="{2461203E-AC23-41FF-BE29-8162B537247A}">
      <dgm:prSet custT="1"/>
      <dgm:spPr/>
      <dgm:t>
        <a:bodyPr/>
        <a:lstStyle/>
        <a:p>
          <a:pPr rtl="0"/>
          <a:r>
            <a:rPr lang="tr-TR" sz="1800" dirty="0"/>
            <a:t>TÜBİTAK (AR-GE)</a:t>
          </a:r>
        </a:p>
      </dgm:t>
    </dgm:pt>
    <dgm:pt modelId="{7EC0A4E2-9CF3-4692-B53D-09643F90D97D}" type="parTrans" cxnId="{0DFD85D5-EBC3-4180-9FCE-E691E8BFE062}">
      <dgm:prSet/>
      <dgm:spPr/>
      <dgm:t>
        <a:bodyPr/>
        <a:lstStyle/>
        <a:p>
          <a:endParaRPr lang="tr-TR" sz="1400"/>
        </a:p>
      </dgm:t>
    </dgm:pt>
    <dgm:pt modelId="{C6113898-C882-4610-8EAB-EEE48E2CC82B}" type="sibTrans" cxnId="{0DFD85D5-EBC3-4180-9FCE-E691E8BFE062}">
      <dgm:prSet/>
      <dgm:spPr/>
      <dgm:t>
        <a:bodyPr/>
        <a:lstStyle/>
        <a:p>
          <a:endParaRPr lang="tr-TR" sz="1400"/>
        </a:p>
      </dgm:t>
    </dgm:pt>
    <dgm:pt modelId="{4B26A649-C946-401C-AC52-4ED739D1FD9E}">
      <dgm:prSet custT="1"/>
      <dgm:spPr/>
      <dgm:t>
        <a:bodyPr/>
        <a:lstStyle/>
        <a:p>
          <a:pPr rtl="0"/>
          <a:r>
            <a:rPr lang="tr-TR" sz="1800"/>
            <a:t>Bilim, Sanayi ve Teknoloji Bakanlığı (SANTEZ)</a:t>
          </a:r>
        </a:p>
      </dgm:t>
    </dgm:pt>
    <dgm:pt modelId="{6CB9F505-965E-4D95-BD80-9D277435956B}" type="parTrans" cxnId="{26B21B25-2215-4388-835F-4936C7F0236C}">
      <dgm:prSet/>
      <dgm:spPr/>
      <dgm:t>
        <a:bodyPr/>
        <a:lstStyle/>
        <a:p>
          <a:endParaRPr lang="tr-TR" sz="1400"/>
        </a:p>
      </dgm:t>
    </dgm:pt>
    <dgm:pt modelId="{B819C7B1-C586-4713-AD4C-EE9ED9EA9296}" type="sibTrans" cxnId="{26B21B25-2215-4388-835F-4936C7F0236C}">
      <dgm:prSet/>
      <dgm:spPr/>
      <dgm:t>
        <a:bodyPr/>
        <a:lstStyle/>
        <a:p>
          <a:endParaRPr lang="tr-TR" sz="1400"/>
        </a:p>
      </dgm:t>
    </dgm:pt>
    <dgm:pt modelId="{C17BC585-1C2D-41E2-B343-12510FCE491C}">
      <dgm:prSet custT="1"/>
      <dgm:spPr/>
      <dgm:t>
        <a:bodyPr/>
        <a:lstStyle/>
        <a:p>
          <a:pPr rtl="0"/>
          <a:r>
            <a:rPr lang="tr-TR" sz="1800"/>
            <a:t>Enerji Bakanlığı</a:t>
          </a:r>
        </a:p>
      </dgm:t>
    </dgm:pt>
    <dgm:pt modelId="{32303DA5-D7E4-400F-9EC8-DC569B1A0CA7}" type="parTrans" cxnId="{C410BD3A-9128-453C-9B6D-4D2F28D530CD}">
      <dgm:prSet/>
      <dgm:spPr/>
      <dgm:t>
        <a:bodyPr/>
        <a:lstStyle/>
        <a:p>
          <a:endParaRPr lang="tr-TR" sz="1400"/>
        </a:p>
      </dgm:t>
    </dgm:pt>
    <dgm:pt modelId="{C99585B8-B5ED-4807-B4AD-A5246ED31C6C}" type="sibTrans" cxnId="{C410BD3A-9128-453C-9B6D-4D2F28D530CD}">
      <dgm:prSet/>
      <dgm:spPr/>
      <dgm:t>
        <a:bodyPr/>
        <a:lstStyle/>
        <a:p>
          <a:endParaRPr lang="tr-TR" sz="1400"/>
        </a:p>
      </dgm:t>
    </dgm:pt>
    <dgm:pt modelId="{8EB1E07F-5784-4CB7-BAFC-F9A0AE1F5E2C}">
      <dgm:prSet custT="1"/>
      <dgm:spPr/>
      <dgm:t>
        <a:bodyPr/>
        <a:lstStyle/>
        <a:p>
          <a:pPr rtl="0"/>
          <a:r>
            <a:rPr lang="tr-TR" sz="1800"/>
            <a:t>Gıda, Tarım ve Hayvancılık Bakanlığı (TAGEM)</a:t>
          </a:r>
        </a:p>
      </dgm:t>
    </dgm:pt>
    <dgm:pt modelId="{042C038A-D365-49EA-90CB-E067F9BAFAE5}" type="parTrans" cxnId="{D3F6497F-294C-416A-BF5A-CCB72FB9AA91}">
      <dgm:prSet/>
      <dgm:spPr/>
      <dgm:t>
        <a:bodyPr/>
        <a:lstStyle/>
        <a:p>
          <a:endParaRPr lang="tr-TR" sz="1400"/>
        </a:p>
      </dgm:t>
    </dgm:pt>
    <dgm:pt modelId="{5375E6C8-E575-4EBF-A974-B9CA879911AC}" type="sibTrans" cxnId="{D3F6497F-294C-416A-BF5A-CCB72FB9AA91}">
      <dgm:prSet/>
      <dgm:spPr/>
      <dgm:t>
        <a:bodyPr/>
        <a:lstStyle/>
        <a:p>
          <a:endParaRPr lang="tr-TR" sz="1400"/>
        </a:p>
      </dgm:t>
    </dgm:pt>
    <dgm:pt modelId="{46863D6B-8ADC-4E08-98D8-26B8E8CFB92A}">
      <dgm:prSet custT="1"/>
      <dgm:spPr/>
      <dgm:t>
        <a:bodyPr/>
        <a:lstStyle/>
        <a:p>
          <a:pPr rtl="0"/>
          <a:r>
            <a:rPr lang="tr-TR" sz="1800" dirty="0"/>
            <a:t>Üniversiteler </a:t>
          </a:r>
        </a:p>
        <a:p>
          <a:pPr rtl="0"/>
          <a:r>
            <a:rPr lang="tr-TR" sz="1800" dirty="0"/>
            <a:t>(BAP)</a:t>
          </a:r>
        </a:p>
      </dgm:t>
    </dgm:pt>
    <dgm:pt modelId="{40D6EC32-9725-46E5-9EAE-F37283C75A83}" type="parTrans" cxnId="{77327C4E-CE8F-4455-B4AB-7D214C32C799}">
      <dgm:prSet/>
      <dgm:spPr/>
      <dgm:t>
        <a:bodyPr/>
        <a:lstStyle/>
        <a:p>
          <a:endParaRPr lang="tr-TR" sz="1400"/>
        </a:p>
      </dgm:t>
    </dgm:pt>
    <dgm:pt modelId="{03817B63-051A-4AE2-80A4-19EAEC7B7C9A}" type="sibTrans" cxnId="{77327C4E-CE8F-4455-B4AB-7D214C32C799}">
      <dgm:prSet/>
      <dgm:spPr/>
      <dgm:t>
        <a:bodyPr/>
        <a:lstStyle/>
        <a:p>
          <a:endParaRPr lang="tr-TR" sz="1400"/>
        </a:p>
      </dgm:t>
    </dgm:pt>
    <dgm:pt modelId="{1FBD1DC7-DDBC-43DE-A40D-656B18B3F36B}">
      <dgm:prSet custT="1"/>
      <dgm:spPr/>
      <dgm:t>
        <a:bodyPr/>
        <a:lstStyle/>
        <a:p>
          <a:pPr rtl="0"/>
          <a:r>
            <a:rPr lang="tr-TR" sz="1800"/>
            <a:t>Bilimsel vakıf ve dernekler</a:t>
          </a:r>
        </a:p>
      </dgm:t>
    </dgm:pt>
    <dgm:pt modelId="{3A8F445E-FD4E-40F3-9652-84ABB7C4B408}" type="parTrans" cxnId="{A5054CA6-BA3E-41AE-935C-A4F075541783}">
      <dgm:prSet/>
      <dgm:spPr/>
      <dgm:t>
        <a:bodyPr/>
        <a:lstStyle/>
        <a:p>
          <a:endParaRPr lang="tr-TR" sz="1400"/>
        </a:p>
      </dgm:t>
    </dgm:pt>
    <dgm:pt modelId="{5F9F9937-46ED-435E-9AE8-93BF04040CB6}" type="sibTrans" cxnId="{A5054CA6-BA3E-41AE-935C-A4F075541783}">
      <dgm:prSet/>
      <dgm:spPr/>
      <dgm:t>
        <a:bodyPr/>
        <a:lstStyle/>
        <a:p>
          <a:endParaRPr lang="tr-TR" sz="1400"/>
        </a:p>
      </dgm:t>
    </dgm:pt>
    <dgm:pt modelId="{53D14B53-232E-4D4D-A5E6-0E82CF6B41AB}">
      <dgm:prSet custT="1"/>
      <dgm:spPr/>
      <dgm:t>
        <a:bodyPr/>
        <a:lstStyle/>
        <a:p>
          <a:pPr rtl="0"/>
          <a:r>
            <a:rPr lang="tr-TR" sz="1800" dirty="0"/>
            <a:t>Özel Sektör</a:t>
          </a:r>
        </a:p>
      </dgm:t>
    </dgm:pt>
    <dgm:pt modelId="{20CA1AD9-23CF-4665-B591-603D8A67F30F}" type="parTrans" cxnId="{933CD511-022E-4FFF-898C-9A10C4C2337E}">
      <dgm:prSet/>
      <dgm:spPr/>
      <dgm:t>
        <a:bodyPr/>
        <a:lstStyle/>
        <a:p>
          <a:endParaRPr lang="tr-TR" sz="1400"/>
        </a:p>
      </dgm:t>
    </dgm:pt>
    <dgm:pt modelId="{FFEDAA19-15DE-45EE-B6C1-8771EFBBA5D8}" type="sibTrans" cxnId="{933CD511-022E-4FFF-898C-9A10C4C2337E}">
      <dgm:prSet/>
      <dgm:spPr/>
      <dgm:t>
        <a:bodyPr/>
        <a:lstStyle/>
        <a:p>
          <a:endParaRPr lang="tr-TR" sz="1400"/>
        </a:p>
      </dgm:t>
    </dgm:pt>
    <dgm:pt modelId="{C27EA361-7CFC-4601-81E5-AFE300C7274B}">
      <dgm:prSet custT="1"/>
      <dgm:spPr/>
      <dgm:t>
        <a:bodyPr/>
        <a:lstStyle/>
        <a:p>
          <a:pPr rtl="0"/>
          <a:r>
            <a:rPr lang="tr-TR" sz="1800"/>
            <a:t>Bağışlar</a:t>
          </a:r>
        </a:p>
      </dgm:t>
    </dgm:pt>
    <dgm:pt modelId="{7EE32FD2-46B0-43EF-85D6-7532B3BE5D1A}" type="parTrans" cxnId="{9A7E6E2E-9F5B-44E6-90AF-343020DC877F}">
      <dgm:prSet/>
      <dgm:spPr/>
      <dgm:t>
        <a:bodyPr/>
        <a:lstStyle/>
        <a:p>
          <a:endParaRPr lang="tr-TR" sz="1400"/>
        </a:p>
      </dgm:t>
    </dgm:pt>
    <dgm:pt modelId="{73033AD6-67E0-449F-9C58-542FAAE8266F}" type="sibTrans" cxnId="{9A7E6E2E-9F5B-44E6-90AF-343020DC877F}">
      <dgm:prSet/>
      <dgm:spPr/>
      <dgm:t>
        <a:bodyPr/>
        <a:lstStyle/>
        <a:p>
          <a:endParaRPr lang="tr-TR" sz="1400"/>
        </a:p>
      </dgm:t>
    </dgm:pt>
    <dgm:pt modelId="{F2A2F5D0-DCFE-458E-B045-91B441EC151C}">
      <dgm:prSet custT="1"/>
      <dgm:spPr/>
      <dgm:t>
        <a:bodyPr/>
        <a:lstStyle/>
        <a:p>
          <a:pPr rtl="0"/>
          <a:r>
            <a:rPr lang="tr-TR" sz="1800"/>
            <a:t>Avrupa Birliği</a:t>
          </a:r>
        </a:p>
      </dgm:t>
    </dgm:pt>
    <dgm:pt modelId="{68C7F02F-21C2-414B-9743-4E76158C1CE1}" type="parTrans" cxnId="{B2F4ACF8-2730-42F1-8FBD-B553186A4F23}">
      <dgm:prSet/>
      <dgm:spPr/>
      <dgm:t>
        <a:bodyPr/>
        <a:lstStyle/>
        <a:p>
          <a:endParaRPr lang="tr-TR" sz="1400"/>
        </a:p>
      </dgm:t>
    </dgm:pt>
    <dgm:pt modelId="{7BF0CEB6-C99A-4A2E-BAEE-3DEDC647FEFE}" type="sibTrans" cxnId="{B2F4ACF8-2730-42F1-8FBD-B553186A4F23}">
      <dgm:prSet/>
      <dgm:spPr/>
      <dgm:t>
        <a:bodyPr/>
        <a:lstStyle/>
        <a:p>
          <a:endParaRPr lang="tr-TR" sz="1400"/>
        </a:p>
      </dgm:t>
    </dgm:pt>
    <dgm:pt modelId="{ED6F5F3D-A70F-7A4C-8F67-257B2EEB25F3}" type="pres">
      <dgm:prSet presAssocID="{8B7B40F7-5681-46C8-8128-03E7073C3AA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1E376C1C-9940-3E49-A549-C3C56B76BEC6}" type="pres">
      <dgm:prSet presAssocID="{4378FED1-572B-4821-94EA-090A31536728}" presName="node" presStyleLbl="node1" presStyleIdx="0" presStyleCnt="10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C7555901-EEF4-8343-8418-8C1203878144}" type="pres">
      <dgm:prSet presAssocID="{65F3B39B-FDE3-4490-83DD-BA47B1872674}" presName="sibTrans" presStyleCnt="0"/>
      <dgm:spPr/>
    </dgm:pt>
    <dgm:pt modelId="{F9BA7334-4D44-C047-B8F1-7F47C8AB337D}" type="pres">
      <dgm:prSet presAssocID="{2461203E-AC23-41FF-BE29-8162B537247A}" presName="node" presStyleLbl="node1" presStyleIdx="1" presStyleCnt="10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DB776EC-92E4-EB4A-98FF-C07F6B60C4DE}" type="pres">
      <dgm:prSet presAssocID="{C6113898-C882-4610-8EAB-EEE48E2CC82B}" presName="sibTrans" presStyleCnt="0"/>
      <dgm:spPr/>
    </dgm:pt>
    <dgm:pt modelId="{75C86C6A-117A-4942-8A4A-ADE2A8FBEAFD}" type="pres">
      <dgm:prSet presAssocID="{4B26A649-C946-401C-AC52-4ED739D1FD9E}" presName="node" presStyleLbl="node1" presStyleIdx="2" presStyleCnt="10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C74B861E-0363-A64D-9132-9A52E9D30FCD}" type="pres">
      <dgm:prSet presAssocID="{B819C7B1-C586-4713-AD4C-EE9ED9EA9296}" presName="sibTrans" presStyleCnt="0"/>
      <dgm:spPr/>
    </dgm:pt>
    <dgm:pt modelId="{659E216F-CBBC-3040-A13C-2D037A6E6094}" type="pres">
      <dgm:prSet presAssocID="{C17BC585-1C2D-41E2-B343-12510FCE491C}" presName="node" presStyleLbl="node1" presStyleIdx="3" presStyleCnt="10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2942665-425A-CD4A-8D34-374B7D455AC8}" type="pres">
      <dgm:prSet presAssocID="{C99585B8-B5ED-4807-B4AD-A5246ED31C6C}" presName="sibTrans" presStyleCnt="0"/>
      <dgm:spPr/>
    </dgm:pt>
    <dgm:pt modelId="{1BD29303-A80A-E147-8480-9ED21C3DF546}" type="pres">
      <dgm:prSet presAssocID="{8EB1E07F-5784-4CB7-BAFC-F9A0AE1F5E2C}" presName="node" presStyleLbl="node1" presStyleIdx="4" presStyleCnt="10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2D77DAC-974A-AF43-B9D8-5627C05BABC9}" type="pres">
      <dgm:prSet presAssocID="{5375E6C8-E575-4EBF-A974-B9CA879911AC}" presName="sibTrans" presStyleCnt="0"/>
      <dgm:spPr/>
    </dgm:pt>
    <dgm:pt modelId="{7D249EB8-FAD6-3D48-8CD4-7FD94F4E844B}" type="pres">
      <dgm:prSet presAssocID="{46863D6B-8ADC-4E08-98D8-26B8E8CFB92A}" presName="node" presStyleLbl="node1" presStyleIdx="5" presStyleCnt="10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2B62FC8C-D117-6A46-9E48-84A387E9CEC4}" type="pres">
      <dgm:prSet presAssocID="{03817B63-051A-4AE2-80A4-19EAEC7B7C9A}" presName="sibTrans" presStyleCnt="0"/>
      <dgm:spPr/>
    </dgm:pt>
    <dgm:pt modelId="{B4173673-B548-8642-8A3B-A2206F153926}" type="pres">
      <dgm:prSet presAssocID="{1FBD1DC7-DDBC-43DE-A40D-656B18B3F36B}" presName="node" presStyleLbl="node1" presStyleIdx="6" presStyleCnt="10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A33E301-E806-B54B-A031-F08A650752C0}" type="pres">
      <dgm:prSet presAssocID="{5F9F9937-46ED-435E-9AE8-93BF04040CB6}" presName="sibTrans" presStyleCnt="0"/>
      <dgm:spPr/>
    </dgm:pt>
    <dgm:pt modelId="{71038493-0626-C44F-BA11-FA9D67A5008C}" type="pres">
      <dgm:prSet presAssocID="{53D14B53-232E-4D4D-A5E6-0E82CF6B41AB}" presName="node" presStyleLbl="node1" presStyleIdx="7" presStyleCnt="10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1EC49E28-004A-FB41-80D8-1C4388641A0A}" type="pres">
      <dgm:prSet presAssocID="{FFEDAA19-15DE-45EE-B6C1-8771EFBBA5D8}" presName="sibTrans" presStyleCnt="0"/>
      <dgm:spPr/>
    </dgm:pt>
    <dgm:pt modelId="{B22F457E-A4C6-4B4A-B43B-A3E970F9FC9B}" type="pres">
      <dgm:prSet presAssocID="{C27EA361-7CFC-4601-81E5-AFE300C7274B}" presName="node" presStyleLbl="node1" presStyleIdx="8" presStyleCnt="10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DE60B53-73ED-DC47-B4EA-BF700EF1F090}" type="pres">
      <dgm:prSet presAssocID="{73033AD6-67E0-449F-9C58-542FAAE8266F}" presName="sibTrans" presStyleCnt="0"/>
      <dgm:spPr/>
    </dgm:pt>
    <dgm:pt modelId="{5B07E628-973B-FC4A-B1ED-C3D6334A8D23}" type="pres">
      <dgm:prSet presAssocID="{F2A2F5D0-DCFE-458E-B045-91B441EC151C}" presName="node" presStyleLbl="node1" presStyleIdx="9" presStyleCnt="10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C410BD3A-9128-453C-9B6D-4D2F28D530CD}" srcId="{8B7B40F7-5681-46C8-8128-03E7073C3AA3}" destId="{C17BC585-1C2D-41E2-B343-12510FCE491C}" srcOrd="3" destOrd="0" parTransId="{32303DA5-D7E4-400F-9EC8-DC569B1A0CA7}" sibTransId="{C99585B8-B5ED-4807-B4AD-A5246ED31C6C}"/>
    <dgm:cxn modelId="{AD097878-B196-C44C-A347-954874460B41}" type="presOf" srcId="{C27EA361-7CFC-4601-81E5-AFE300C7274B}" destId="{B22F457E-A4C6-4B4A-B43B-A3E970F9FC9B}" srcOrd="0" destOrd="0" presId="urn:microsoft.com/office/officeart/2005/8/layout/default"/>
    <dgm:cxn modelId="{409D57B6-02F4-7340-9892-2001E4FB846D}" type="presOf" srcId="{2461203E-AC23-41FF-BE29-8162B537247A}" destId="{F9BA7334-4D44-C047-B8F1-7F47C8AB337D}" srcOrd="0" destOrd="0" presId="urn:microsoft.com/office/officeart/2005/8/layout/default"/>
    <dgm:cxn modelId="{CB49AED6-9DDB-D44C-B2C4-F35C2C18E0D0}" type="presOf" srcId="{8B7B40F7-5681-46C8-8128-03E7073C3AA3}" destId="{ED6F5F3D-A70F-7A4C-8F67-257B2EEB25F3}" srcOrd="0" destOrd="0" presId="urn:microsoft.com/office/officeart/2005/8/layout/default"/>
    <dgm:cxn modelId="{A5054CA6-BA3E-41AE-935C-A4F075541783}" srcId="{8B7B40F7-5681-46C8-8128-03E7073C3AA3}" destId="{1FBD1DC7-DDBC-43DE-A40D-656B18B3F36B}" srcOrd="6" destOrd="0" parTransId="{3A8F445E-FD4E-40F3-9652-84ABB7C4B408}" sibTransId="{5F9F9937-46ED-435E-9AE8-93BF04040CB6}"/>
    <dgm:cxn modelId="{B2F4ACF8-2730-42F1-8FBD-B553186A4F23}" srcId="{8B7B40F7-5681-46C8-8128-03E7073C3AA3}" destId="{F2A2F5D0-DCFE-458E-B045-91B441EC151C}" srcOrd="9" destOrd="0" parTransId="{68C7F02F-21C2-414B-9743-4E76158C1CE1}" sibTransId="{7BF0CEB6-C99A-4A2E-BAEE-3DEDC647FEFE}"/>
    <dgm:cxn modelId="{5DB8A7F8-2E1F-F44F-9842-EF2C22F73271}" type="presOf" srcId="{46863D6B-8ADC-4E08-98D8-26B8E8CFB92A}" destId="{7D249EB8-FAD6-3D48-8CD4-7FD94F4E844B}" srcOrd="0" destOrd="0" presId="urn:microsoft.com/office/officeart/2005/8/layout/default"/>
    <dgm:cxn modelId="{B68C69E3-8353-F549-8089-5EEB40462266}" type="presOf" srcId="{4B26A649-C946-401C-AC52-4ED739D1FD9E}" destId="{75C86C6A-117A-4942-8A4A-ADE2A8FBEAFD}" srcOrd="0" destOrd="0" presId="urn:microsoft.com/office/officeart/2005/8/layout/default"/>
    <dgm:cxn modelId="{9A7E6E2E-9F5B-44E6-90AF-343020DC877F}" srcId="{8B7B40F7-5681-46C8-8128-03E7073C3AA3}" destId="{C27EA361-7CFC-4601-81E5-AFE300C7274B}" srcOrd="8" destOrd="0" parTransId="{7EE32FD2-46B0-43EF-85D6-7532B3BE5D1A}" sibTransId="{73033AD6-67E0-449F-9C58-542FAAE8266F}"/>
    <dgm:cxn modelId="{26B21B25-2215-4388-835F-4936C7F0236C}" srcId="{8B7B40F7-5681-46C8-8128-03E7073C3AA3}" destId="{4B26A649-C946-401C-AC52-4ED739D1FD9E}" srcOrd="2" destOrd="0" parTransId="{6CB9F505-965E-4D95-BD80-9D277435956B}" sibTransId="{B819C7B1-C586-4713-AD4C-EE9ED9EA9296}"/>
    <dgm:cxn modelId="{B92DE418-9803-43AC-A358-B4F62D85BF63}" srcId="{8B7B40F7-5681-46C8-8128-03E7073C3AA3}" destId="{4378FED1-572B-4821-94EA-090A31536728}" srcOrd="0" destOrd="0" parTransId="{18CE07D4-2CEC-49F2-912C-F878259715F2}" sibTransId="{65F3B39B-FDE3-4490-83DD-BA47B1872674}"/>
    <dgm:cxn modelId="{77327C4E-CE8F-4455-B4AB-7D214C32C799}" srcId="{8B7B40F7-5681-46C8-8128-03E7073C3AA3}" destId="{46863D6B-8ADC-4E08-98D8-26B8E8CFB92A}" srcOrd="5" destOrd="0" parTransId="{40D6EC32-9725-46E5-9EAE-F37283C75A83}" sibTransId="{03817B63-051A-4AE2-80A4-19EAEC7B7C9A}"/>
    <dgm:cxn modelId="{714FDD50-430D-7645-9CBE-FF87B7DB4406}" type="presOf" srcId="{C17BC585-1C2D-41E2-B343-12510FCE491C}" destId="{659E216F-CBBC-3040-A13C-2D037A6E6094}" srcOrd="0" destOrd="0" presId="urn:microsoft.com/office/officeart/2005/8/layout/default"/>
    <dgm:cxn modelId="{72BCD223-19D2-D841-9DA7-F764871CE488}" type="presOf" srcId="{4378FED1-572B-4821-94EA-090A31536728}" destId="{1E376C1C-9940-3E49-A549-C3C56B76BEC6}" srcOrd="0" destOrd="0" presId="urn:microsoft.com/office/officeart/2005/8/layout/default"/>
    <dgm:cxn modelId="{D3F6497F-294C-416A-BF5A-CCB72FB9AA91}" srcId="{8B7B40F7-5681-46C8-8128-03E7073C3AA3}" destId="{8EB1E07F-5784-4CB7-BAFC-F9A0AE1F5E2C}" srcOrd="4" destOrd="0" parTransId="{042C038A-D365-49EA-90CB-E067F9BAFAE5}" sibTransId="{5375E6C8-E575-4EBF-A974-B9CA879911AC}"/>
    <dgm:cxn modelId="{C915843A-5E09-0D45-9236-6D83934A9602}" type="presOf" srcId="{53D14B53-232E-4D4D-A5E6-0E82CF6B41AB}" destId="{71038493-0626-C44F-BA11-FA9D67A5008C}" srcOrd="0" destOrd="0" presId="urn:microsoft.com/office/officeart/2005/8/layout/default"/>
    <dgm:cxn modelId="{933CD511-022E-4FFF-898C-9A10C4C2337E}" srcId="{8B7B40F7-5681-46C8-8128-03E7073C3AA3}" destId="{53D14B53-232E-4D4D-A5E6-0E82CF6B41AB}" srcOrd="7" destOrd="0" parTransId="{20CA1AD9-23CF-4665-B591-603D8A67F30F}" sibTransId="{FFEDAA19-15DE-45EE-B6C1-8771EFBBA5D8}"/>
    <dgm:cxn modelId="{0DFD85D5-EBC3-4180-9FCE-E691E8BFE062}" srcId="{8B7B40F7-5681-46C8-8128-03E7073C3AA3}" destId="{2461203E-AC23-41FF-BE29-8162B537247A}" srcOrd="1" destOrd="0" parTransId="{7EC0A4E2-9CF3-4692-B53D-09643F90D97D}" sibTransId="{C6113898-C882-4610-8EAB-EEE48E2CC82B}"/>
    <dgm:cxn modelId="{850C0D84-6E03-5A4B-8D7F-7F739B0F89C0}" type="presOf" srcId="{F2A2F5D0-DCFE-458E-B045-91B441EC151C}" destId="{5B07E628-973B-FC4A-B1ED-C3D6334A8D23}" srcOrd="0" destOrd="0" presId="urn:microsoft.com/office/officeart/2005/8/layout/default"/>
    <dgm:cxn modelId="{D60AB73A-369C-9443-B1A9-070C5BC439D3}" type="presOf" srcId="{8EB1E07F-5784-4CB7-BAFC-F9A0AE1F5E2C}" destId="{1BD29303-A80A-E147-8480-9ED21C3DF546}" srcOrd="0" destOrd="0" presId="urn:microsoft.com/office/officeart/2005/8/layout/default"/>
    <dgm:cxn modelId="{712D975D-5BA7-1E44-BA4C-7821BC7C979D}" type="presOf" srcId="{1FBD1DC7-DDBC-43DE-A40D-656B18B3F36B}" destId="{B4173673-B548-8642-8A3B-A2206F153926}" srcOrd="0" destOrd="0" presId="urn:microsoft.com/office/officeart/2005/8/layout/default"/>
    <dgm:cxn modelId="{D6D39BF7-4286-4545-ABEE-B518C5D6B7DF}" type="presParOf" srcId="{ED6F5F3D-A70F-7A4C-8F67-257B2EEB25F3}" destId="{1E376C1C-9940-3E49-A549-C3C56B76BEC6}" srcOrd="0" destOrd="0" presId="urn:microsoft.com/office/officeart/2005/8/layout/default"/>
    <dgm:cxn modelId="{C2D8B6F8-55F8-D140-8164-44EC09D86B4F}" type="presParOf" srcId="{ED6F5F3D-A70F-7A4C-8F67-257B2EEB25F3}" destId="{C7555901-EEF4-8343-8418-8C1203878144}" srcOrd="1" destOrd="0" presId="urn:microsoft.com/office/officeart/2005/8/layout/default"/>
    <dgm:cxn modelId="{6FD737F0-1B8F-6C41-BCC8-D98FF67C56CD}" type="presParOf" srcId="{ED6F5F3D-A70F-7A4C-8F67-257B2EEB25F3}" destId="{F9BA7334-4D44-C047-B8F1-7F47C8AB337D}" srcOrd="2" destOrd="0" presId="urn:microsoft.com/office/officeart/2005/8/layout/default"/>
    <dgm:cxn modelId="{2E50BCF8-9984-2347-A14C-F370AA355811}" type="presParOf" srcId="{ED6F5F3D-A70F-7A4C-8F67-257B2EEB25F3}" destId="{9DB776EC-92E4-EB4A-98FF-C07F6B60C4DE}" srcOrd="3" destOrd="0" presId="urn:microsoft.com/office/officeart/2005/8/layout/default"/>
    <dgm:cxn modelId="{0CC94C8C-4B8A-0740-A9C7-338EC6CF3C8B}" type="presParOf" srcId="{ED6F5F3D-A70F-7A4C-8F67-257B2EEB25F3}" destId="{75C86C6A-117A-4942-8A4A-ADE2A8FBEAFD}" srcOrd="4" destOrd="0" presId="urn:microsoft.com/office/officeart/2005/8/layout/default"/>
    <dgm:cxn modelId="{AF96A9CC-9DC5-7247-BEDE-223C8EEC0E0D}" type="presParOf" srcId="{ED6F5F3D-A70F-7A4C-8F67-257B2EEB25F3}" destId="{C74B861E-0363-A64D-9132-9A52E9D30FCD}" srcOrd="5" destOrd="0" presId="urn:microsoft.com/office/officeart/2005/8/layout/default"/>
    <dgm:cxn modelId="{835FBB88-2C77-2E47-AC59-388133108F68}" type="presParOf" srcId="{ED6F5F3D-A70F-7A4C-8F67-257B2EEB25F3}" destId="{659E216F-CBBC-3040-A13C-2D037A6E6094}" srcOrd="6" destOrd="0" presId="urn:microsoft.com/office/officeart/2005/8/layout/default"/>
    <dgm:cxn modelId="{6BBA2650-CED2-A64D-853F-D27D32F1B3E7}" type="presParOf" srcId="{ED6F5F3D-A70F-7A4C-8F67-257B2EEB25F3}" destId="{B2942665-425A-CD4A-8D34-374B7D455AC8}" srcOrd="7" destOrd="0" presId="urn:microsoft.com/office/officeart/2005/8/layout/default"/>
    <dgm:cxn modelId="{BEF8591C-5696-F64C-9301-7414CF2B52F1}" type="presParOf" srcId="{ED6F5F3D-A70F-7A4C-8F67-257B2EEB25F3}" destId="{1BD29303-A80A-E147-8480-9ED21C3DF546}" srcOrd="8" destOrd="0" presId="urn:microsoft.com/office/officeart/2005/8/layout/default"/>
    <dgm:cxn modelId="{545C7EFB-95E4-BA4F-89A2-3D571094D090}" type="presParOf" srcId="{ED6F5F3D-A70F-7A4C-8F67-257B2EEB25F3}" destId="{42D77DAC-974A-AF43-B9D8-5627C05BABC9}" srcOrd="9" destOrd="0" presId="urn:microsoft.com/office/officeart/2005/8/layout/default"/>
    <dgm:cxn modelId="{D79371CD-AF52-214A-B16A-7B95D002DA9C}" type="presParOf" srcId="{ED6F5F3D-A70F-7A4C-8F67-257B2EEB25F3}" destId="{7D249EB8-FAD6-3D48-8CD4-7FD94F4E844B}" srcOrd="10" destOrd="0" presId="urn:microsoft.com/office/officeart/2005/8/layout/default"/>
    <dgm:cxn modelId="{0DDA2156-1ACF-5A46-BD0D-0007A8F7C964}" type="presParOf" srcId="{ED6F5F3D-A70F-7A4C-8F67-257B2EEB25F3}" destId="{2B62FC8C-D117-6A46-9E48-84A387E9CEC4}" srcOrd="11" destOrd="0" presId="urn:microsoft.com/office/officeart/2005/8/layout/default"/>
    <dgm:cxn modelId="{EF47F468-31E0-0648-8AB1-9F12B143D438}" type="presParOf" srcId="{ED6F5F3D-A70F-7A4C-8F67-257B2EEB25F3}" destId="{B4173673-B548-8642-8A3B-A2206F153926}" srcOrd="12" destOrd="0" presId="urn:microsoft.com/office/officeart/2005/8/layout/default"/>
    <dgm:cxn modelId="{80EF7982-6D6E-A943-AC7E-670DFB6F932B}" type="presParOf" srcId="{ED6F5F3D-A70F-7A4C-8F67-257B2EEB25F3}" destId="{AA33E301-E806-B54B-A031-F08A650752C0}" srcOrd="13" destOrd="0" presId="urn:microsoft.com/office/officeart/2005/8/layout/default"/>
    <dgm:cxn modelId="{ED7930AB-06EA-624C-B4BE-61CF6EA69A06}" type="presParOf" srcId="{ED6F5F3D-A70F-7A4C-8F67-257B2EEB25F3}" destId="{71038493-0626-C44F-BA11-FA9D67A5008C}" srcOrd="14" destOrd="0" presId="urn:microsoft.com/office/officeart/2005/8/layout/default"/>
    <dgm:cxn modelId="{34679292-E3A0-D14E-A4A7-BB49BF5CFECE}" type="presParOf" srcId="{ED6F5F3D-A70F-7A4C-8F67-257B2EEB25F3}" destId="{1EC49E28-004A-FB41-80D8-1C4388641A0A}" srcOrd="15" destOrd="0" presId="urn:microsoft.com/office/officeart/2005/8/layout/default"/>
    <dgm:cxn modelId="{942215CA-D6C5-9447-8500-B87837C22211}" type="presParOf" srcId="{ED6F5F3D-A70F-7A4C-8F67-257B2EEB25F3}" destId="{B22F457E-A4C6-4B4A-B43B-A3E970F9FC9B}" srcOrd="16" destOrd="0" presId="urn:microsoft.com/office/officeart/2005/8/layout/default"/>
    <dgm:cxn modelId="{1263C157-B5DC-2748-9549-7D24A84C1992}" type="presParOf" srcId="{ED6F5F3D-A70F-7A4C-8F67-257B2EEB25F3}" destId="{BDE60B53-73ED-DC47-B4EA-BF700EF1F090}" srcOrd="17" destOrd="0" presId="urn:microsoft.com/office/officeart/2005/8/layout/default"/>
    <dgm:cxn modelId="{96EB9E35-7850-9F44-ADBB-DD2101529BEC}" type="presParOf" srcId="{ED6F5F3D-A70F-7A4C-8F67-257B2EEB25F3}" destId="{5B07E628-973B-FC4A-B1ED-C3D6334A8D23}" srcOrd="1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3DE9D627-8541-644C-B657-1A002CCBEDA8}" type="doc">
      <dgm:prSet loTypeId="urn:microsoft.com/office/officeart/2005/8/layout/vList2" loCatId="list" qsTypeId="urn:microsoft.com/office/officeart/2005/8/quickstyle/3d6" qsCatId="3D" csTypeId="urn:microsoft.com/office/officeart/2005/8/colors/colorful2" csCatId="colorful"/>
      <dgm:spPr/>
      <dgm:t>
        <a:bodyPr/>
        <a:lstStyle/>
        <a:p>
          <a:endParaRPr lang="tr-TR"/>
        </a:p>
      </dgm:t>
    </dgm:pt>
    <dgm:pt modelId="{B224EC22-5E23-0B4B-A852-055EE4A50ED0}">
      <dgm:prSet/>
      <dgm:spPr/>
      <dgm:t>
        <a:bodyPr/>
        <a:lstStyle/>
        <a:p>
          <a:r>
            <a:rPr lang="tr-TR" b="0" dirty="0"/>
            <a:t>GÜ, Teknoloji Transfer Ofisi</a:t>
          </a:r>
          <a:endParaRPr lang="tr-TR" dirty="0"/>
        </a:p>
      </dgm:t>
    </dgm:pt>
    <dgm:pt modelId="{559B5455-02F0-E243-B7F5-08C8799F6EC5}" type="parTrans" cxnId="{5961E14A-0EEA-D04C-8859-C515D69D0507}">
      <dgm:prSet/>
      <dgm:spPr/>
      <dgm:t>
        <a:bodyPr/>
        <a:lstStyle/>
        <a:p>
          <a:endParaRPr lang="tr-TR"/>
        </a:p>
      </dgm:t>
    </dgm:pt>
    <dgm:pt modelId="{86A86D37-7BCB-6A49-B1BF-E43B60066443}" type="sibTrans" cxnId="{5961E14A-0EEA-D04C-8859-C515D69D0507}">
      <dgm:prSet/>
      <dgm:spPr/>
      <dgm:t>
        <a:bodyPr/>
        <a:lstStyle/>
        <a:p>
          <a:endParaRPr lang="tr-TR"/>
        </a:p>
      </dgm:t>
    </dgm:pt>
    <dgm:pt modelId="{53D3C6D4-07E7-7640-BAAA-5D0A98D559BE}" type="pres">
      <dgm:prSet presAssocID="{3DE9D627-8541-644C-B657-1A002CCBEDA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B4953FF1-6CB8-F147-A4FD-EF15302A3FC2}" type="pres">
      <dgm:prSet presAssocID="{B224EC22-5E23-0B4B-A852-055EE4A50ED0}" presName="parentText" presStyleLbl="node1" presStyleIdx="0" presStyleCnt="1" custLinFactNeighborY="2118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827F8BD1-4538-734C-A510-9D57089FEEA8}" type="presOf" srcId="{3DE9D627-8541-644C-B657-1A002CCBEDA8}" destId="{53D3C6D4-07E7-7640-BAAA-5D0A98D559BE}" srcOrd="0" destOrd="0" presId="urn:microsoft.com/office/officeart/2005/8/layout/vList2"/>
    <dgm:cxn modelId="{5961E14A-0EEA-D04C-8859-C515D69D0507}" srcId="{3DE9D627-8541-644C-B657-1A002CCBEDA8}" destId="{B224EC22-5E23-0B4B-A852-055EE4A50ED0}" srcOrd="0" destOrd="0" parTransId="{559B5455-02F0-E243-B7F5-08C8799F6EC5}" sibTransId="{86A86D37-7BCB-6A49-B1BF-E43B60066443}"/>
    <dgm:cxn modelId="{8CB49B5A-6597-4B4B-ACE8-0B1BA146C92A}" type="presOf" srcId="{B224EC22-5E23-0B4B-A852-055EE4A50ED0}" destId="{B4953FF1-6CB8-F147-A4FD-EF15302A3FC2}" srcOrd="0" destOrd="0" presId="urn:microsoft.com/office/officeart/2005/8/layout/vList2"/>
    <dgm:cxn modelId="{9C0E77A2-DBDC-C44F-9708-E95A381FADFD}" type="presParOf" srcId="{53D3C6D4-07E7-7640-BAAA-5D0A98D559BE}" destId="{B4953FF1-6CB8-F147-A4FD-EF15302A3FC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F03D6172-0B90-BC42-B4D4-324B378B3FB5}" type="doc">
      <dgm:prSet loTypeId="urn:microsoft.com/office/officeart/2018/2/layout/IconVerticalSolidList" loCatId="icon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tr-TR"/>
        </a:p>
      </dgm:t>
    </dgm:pt>
    <dgm:pt modelId="{512B2B8E-ED44-A742-9030-ABE890D57B58}">
      <dgm:prSet/>
      <dgm:spPr/>
      <dgm:t>
        <a:bodyPr/>
        <a:lstStyle/>
        <a:p>
          <a:pPr>
            <a:lnSpc>
              <a:spcPct val="100000"/>
            </a:lnSpc>
          </a:pPr>
          <a:r>
            <a:rPr lang="tr-TR" dirty="0"/>
            <a:t>ARDEB</a:t>
          </a:r>
        </a:p>
      </dgm:t>
    </dgm:pt>
    <dgm:pt modelId="{70C0C825-BA8E-BE49-911F-E52B4D883F91}" type="parTrans" cxnId="{B7F6F25D-CDD3-7F44-8A09-1B39034EAD41}">
      <dgm:prSet/>
      <dgm:spPr/>
      <dgm:t>
        <a:bodyPr/>
        <a:lstStyle/>
        <a:p>
          <a:pPr algn="ctr"/>
          <a:endParaRPr lang="tr-TR"/>
        </a:p>
      </dgm:t>
    </dgm:pt>
    <dgm:pt modelId="{DD872FB2-79C1-374F-B15A-7C68799A8147}" type="sibTrans" cxnId="{B7F6F25D-CDD3-7F44-8A09-1B39034EAD41}">
      <dgm:prSet/>
      <dgm:spPr/>
      <dgm:t>
        <a:bodyPr/>
        <a:lstStyle/>
        <a:p>
          <a:endParaRPr lang="tr-TR"/>
        </a:p>
      </dgm:t>
    </dgm:pt>
    <dgm:pt modelId="{AB20D4E0-9007-D145-80F8-72305AB0D513}">
      <dgm:prSet/>
      <dgm:spPr/>
      <dgm:t>
        <a:bodyPr/>
        <a:lstStyle/>
        <a:p>
          <a:pPr>
            <a:lnSpc>
              <a:spcPct val="100000"/>
            </a:lnSpc>
          </a:pPr>
          <a:r>
            <a:rPr lang="tr-TR"/>
            <a:t>Araştırma Destek Programları Başkanlığı</a:t>
          </a:r>
        </a:p>
      </dgm:t>
    </dgm:pt>
    <dgm:pt modelId="{007E442F-997E-374B-987F-A5CC98862F13}" type="parTrans" cxnId="{3779E7EE-29B5-CB4A-B6A2-348351755162}">
      <dgm:prSet/>
      <dgm:spPr/>
      <dgm:t>
        <a:bodyPr/>
        <a:lstStyle/>
        <a:p>
          <a:pPr algn="ctr"/>
          <a:endParaRPr lang="tr-TR"/>
        </a:p>
      </dgm:t>
    </dgm:pt>
    <dgm:pt modelId="{96FE180D-9043-CA4D-A38A-E3CF65B4AB71}" type="sibTrans" cxnId="{3779E7EE-29B5-CB4A-B6A2-348351755162}">
      <dgm:prSet/>
      <dgm:spPr/>
      <dgm:t>
        <a:bodyPr/>
        <a:lstStyle/>
        <a:p>
          <a:endParaRPr lang="tr-TR"/>
        </a:p>
      </dgm:t>
    </dgm:pt>
    <dgm:pt modelId="{29D0D40B-3569-FA46-ABC8-2A877CA968C6}">
      <dgm:prSet/>
      <dgm:spPr/>
      <dgm:t>
        <a:bodyPr/>
        <a:lstStyle/>
        <a:p>
          <a:pPr>
            <a:lnSpc>
              <a:spcPct val="100000"/>
            </a:lnSpc>
          </a:pPr>
          <a:r>
            <a:rPr lang="tr-TR"/>
            <a:t>TEYDEB</a:t>
          </a:r>
        </a:p>
      </dgm:t>
    </dgm:pt>
    <dgm:pt modelId="{81F25BC3-EFB6-2046-A8FB-97BD83B422B5}" type="parTrans" cxnId="{450CB11B-89E5-0E44-A50C-542AB826BB51}">
      <dgm:prSet/>
      <dgm:spPr/>
      <dgm:t>
        <a:bodyPr/>
        <a:lstStyle/>
        <a:p>
          <a:pPr algn="ctr"/>
          <a:endParaRPr lang="tr-TR"/>
        </a:p>
      </dgm:t>
    </dgm:pt>
    <dgm:pt modelId="{0EEC6BB3-71AF-F24B-9EB2-E7D36D45C1F4}" type="sibTrans" cxnId="{450CB11B-89E5-0E44-A50C-542AB826BB51}">
      <dgm:prSet/>
      <dgm:spPr/>
      <dgm:t>
        <a:bodyPr/>
        <a:lstStyle/>
        <a:p>
          <a:endParaRPr lang="tr-TR"/>
        </a:p>
      </dgm:t>
    </dgm:pt>
    <dgm:pt modelId="{A63402A9-2CEE-BB41-AB39-A02249E14C92}">
      <dgm:prSet/>
      <dgm:spPr/>
      <dgm:t>
        <a:bodyPr/>
        <a:lstStyle/>
        <a:p>
          <a:pPr>
            <a:lnSpc>
              <a:spcPct val="100000"/>
            </a:lnSpc>
          </a:pPr>
          <a:r>
            <a:rPr lang="tr-TR"/>
            <a:t>Teknoloji ve Yenilik Destek Programları Başkanlığı </a:t>
          </a:r>
        </a:p>
      </dgm:t>
    </dgm:pt>
    <dgm:pt modelId="{97D71DB4-4958-9A4E-A8EB-80356744576A}" type="parTrans" cxnId="{97E3BAA7-FCCD-CA42-8E11-CE865B9B2B83}">
      <dgm:prSet/>
      <dgm:spPr/>
      <dgm:t>
        <a:bodyPr/>
        <a:lstStyle/>
        <a:p>
          <a:pPr algn="ctr"/>
          <a:endParaRPr lang="tr-TR"/>
        </a:p>
      </dgm:t>
    </dgm:pt>
    <dgm:pt modelId="{F16B6240-09D7-434A-8739-72DC7E07B280}" type="sibTrans" cxnId="{97E3BAA7-FCCD-CA42-8E11-CE865B9B2B83}">
      <dgm:prSet/>
      <dgm:spPr/>
      <dgm:t>
        <a:bodyPr/>
        <a:lstStyle/>
        <a:p>
          <a:endParaRPr lang="tr-TR"/>
        </a:p>
      </dgm:t>
    </dgm:pt>
    <dgm:pt modelId="{566A024A-4DB0-C241-B559-AC12009D2E73}">
      <dgm:prSet/>
      <dgm:spPr/>
      <dgm:t>
        <a:bodyPr/>
        <a:lstStyle/>
        <a:p>
          <a:pPr>
            <a:lnSpc>
              <a:spcPct val="100000"/>
            </a:lnSpc>
          </a:pPr>
          <a:r>
            <a:rPr lang="tr-TR"/>
            <a:t>BİDEB</a:t>
          </a:r>
        </a:p>
      </dgm:t>
    </dgm:pt>
    <dgm:pt modelId="{99AE8D65-C24D-EE41-93F1-7290C1EF6744}" type="parTrans" cxnId="{2B48021E-6E38-1F43-AD12-918F106C995E}">
      <dgm:prSet/>
      <dgm:spPr/>
      <dgm:t>
        <a:bodyPr/>
        <a:lstStyle/>
        <a:p>
          <a:pPr algn="ctr"/>
          <a:endParaRPr lang="tr-TR"/>
        </a:p>
      </dgm:t>
    </dgm:pt>
    <dgm:pt modelId="{6083B226-AA61-5746-9045-DC6D41DD7E82}" type="sibTrans" cxnId="{2B48021E-6E38-1F43-AD12-918F106C995E}">
      <dgm:prSet/>
      <dgm:spPr/>
      <dgm:t>
        <a:bodyPr/>
        <a:lstStyle/>
        <a:p>
          <a:endParaRPr lang="tr-TR"/>
        </a:p>
      </dgm:t>
    </dgm:pt>
    <dgm:pt modelId="{65254C9C-DB14-9F45-B1BF-AA651968E3A2}">
      <dgm:prSet/>
      <dgm:spPr/>
      <dgm:t>
        <a:bodyPr/>
        <a:lstStyle/>
        <a:p>
          <a:pPr>
            <a:lnSpc>
              <a:spcPct val="100000"/>
            </a:lnSpc>
          </a:pPr>
          <a:r>
            <a:rPr lang="tr-TR" b="1"/>
            <a:t>Bilim İnsanı Destek Programları Başkanlığı</a:t>
          </a:r>
          <a:endParaRPr lang="tr-TR"/>
        </a:p>
      </dgm:t>
    </dgm:pt>
    <dgm:pt modelId="{1E572936-7083-5C40-8953-22D3A52B0C1F}" type="parTrans" cxnId="{39A96409-09F9-284F-AB77-15B3A51E2EE6}">
      <dgm:prSet/>
      <dgm:spPr/>
      <dgm:t>
        <a:bodyPr/>
        <a:lstStyle/>
        <a:p>
          <a:pPr algn="ctr"/>
          <a:endParaRPr lang="tr-TR"/>
        </a:p>
      </dgm:t>
    </dgm:pt>
    <dgm:pt modelId="{3905A796-3960-554D-B3A9-4C66FEA4F7ED}" type="sibTrans" cxnId="{39A96409-09F9-284F-AB77-15B3A51E2EE6}">
      <dgm:prSet/>
      <dgm:spPr/>
      <dgm:t>
        <a:bodyPr/>
        <a:lstStyle/>
        <a:p>
          <a:endParaRPr lang="tr-TR"/>
        </a:p>
      </dgm:t>
    </dgm:pt>
    <dgm:pt modelId="{1C770CBE-D3AC-5847-84DD-9C1C33BC5846}">
      <dgm:prSet/>
      <dgm:spPr/>
      <dgm:t>
        <a:bodyPr/>
        <a:lstStyle/>
        <a:p>
          <a:pPr>
            <a:lnSpc>
              <a:spcPct val="100000"/>
            </a:lnSpc>
          </a:pPr>
          <a:r>
            <a:rPr lang="tr-TR"/>
            <a:t>UİDEB</a:t>
          </a:r>
        </a:p>
      </dgm:t>
    </dgm:pt>
    <dgm:pt modelId="{1A2C8D97-85E3-3342-8EA2-280754E48AD4}" type="parTrans" cxnId="{CA67952D-6AE2-C14B-BF0B-CEB9448A087B}">
      <dgm:prSet/>
      <dgm:spPr/>
      <dgm:t>
        <a:bodyPr/>
        <a:lstStyle/>
        <a:p>
          <a:pPr algn="ctr"/>
          <a:endParaRPr lang="tr-TR"/>
        </a:p>
      </dgm:t>
    </dgm:pt>
    <dgm:pt modelId="{542505E1-3668-6D48-9DEB-6BEF4052195C}" type="sibTrans" cxnId="{CA67952D-6AE2-C14B-BF0B-CEB9448A087B}">
      <dgm:prSet/>
      <dgm:spPr/>
      <dgm:t>
        <a:bodyPr/>
        <a:lstStyle/>
        <a:p>
          <a:endParaRPr lang="tr-TR"/>
        </a:p>
      </dgm:t>
    </dgm:pt>
    <dgm:pt modelId="{0CE72AB5-08EB-0B4A-B4D4-DC6863C08601}">
      <dgm:prSet/>
      <dgm:spPr/>
      <dgm:t>
        <a:bodyPr/>
        <a:lstStyle/>
        <a:p>
          <a:pPr>
            <a:lnSpc>
              <a:spcPct val="100000"/>
            </a:lnSpc>
          </a:pPr>
          <a:r>
            <a:rPr lang="tr-TR" b="1"/>
            <a:t>Uluslararası İşbirliği Daire Başkanlığı</a:t>
          </a:r>
          <a:endParaRPr lang="tr-TR"/>
        </a:p>
      </dgm:t>
    </dgm:pt>
    <dgm:pt modelId="{6EA9B984-E3D7-B04C-AED3-2C648E21F7E2}" type="parTrans" cxnId="{C9AE5A92-2C44-3F4A-A94F-ABF75BFD41D1}">
      <dgm:prSet/>
      <dgm:spPr/>
      <dgm:t>
        <a:bodyPr/>
        <a:lstStyle/>
        <a:p>
          <a:pPr algn="ctr"/>
          <a:endParaRPr lang="tr-TR"/>
        </a:p>
      </dgm:t>
    </dgm:pt>
    <dgm:pt modelId="{57F313E0-C97A-0044-AEE0-F4807E6150DC}" type="sibTrans" cxnId="{C9AE5A92-2C44-3F4A-A94F-ABF75BFD41D1}">
      <dgm:prSet/>
      <dgm:spPr/>
      <dgm:t>
        <a:bodyPr/>
        <a:lstStyle/>
        <a:p>
          <a:endParaRPr lang="tr-TR"/>
        </a:p>
      </dgm:t>
    </dgm:pt>
    <dgm:pt modelId="{C7C0CB55-6A86-364F-939D-2CC6883D94F6}">
      <dgm:prSet/>
      <dgm:spPr/>
      <dgm:t>
        <a:bodyPr/>
        <a:lstStyle/>
        <a:p>
          <a:pPr>
            <a:lnSpc>
              <a:spcPct val="100000"/>
            </a:lnSpc>
          </a:pPr>
          <a:r>
            <a:rPr lang="tr-TR" b="1"/>
            <a:t>Bilim ve Toplum Başkanlığı</a:t>
          </a:r>
          <a:endParaRPr lang="tr-TR"/>
        </a:p>
      </dgm:t>
    </dgm:pt>
    <dgm:pt modelId="{9AE364F1-A4F5-674B-94BD-E599F08A076A}" type="parTrans" cxnId="{F786A818-57D0-E54B-9704-956519B43995}">
      <dgm:prSet/>
      <dgm:spPr/>
      <dgm:t>
        <a:bodyPr/>
        <a:lstStyle/>
        <a:p>
          <a:pPr algn="ctr"/>
          <a:endParaRPr lang="tr-TR"/>
        </a:p>
      </dgm:t>
    </dgm:pt>
    <dgm:pt modelId="{8373B0A8-6BCC-6448-BEF3-0805D8D8E055}" type="sibTrans" cxnId="{F786A818-57D0-E54B-9704-956519B43995}">
      <dgm:prSet/>
      <dgm:spPr/>
      <dgm:t>
        <a:bodyPr/>
        <a:lstStyle/>
        <a:p>
          <a:endParaRPr lang="tr-TR"/>
        </a:p>
      </dgm:t>
    </dgm:pt>
    <dgm:pt modelId="{1B60A412-728E-7043-9856-0E9E409C5A40}">
      <dgm:prSet/>
      <dgm:spPr/>
      <dgm:t>
        <a:bodyPr/>
        <a:lstStyle/>
        <a:p>
          <a:pPr>
            <a:lnSpc>
              <a:spcPct val="100000"/>
            </a:lnSpc>
          </a:pPr>
          <a:r>
            <a:rPr lang="tr-TR" b="1"/>
            <a:t>Bilim, Teknoloji ve Yenilik Politikaları Daire Başkanlığı</a:t>
          </a:r>
          <a:endParaRPr lang="tr-TR"/>
        </a:p>
      </dgm:t>
    </dgm:pt>
    <dgm:pt modelId="{38558173-1095-A04D-B191-F13F8609299C}" type="parTrans" cxnId="{5A931C58-D0E0-9C4B-B9D7-612458B0A869}">
      <dgm:prSet/>
      <dgm:spPr/>
      <dgm:t>
        <a:bodyPr/>
        <a:lstStyle/>
        <a:p>
          <a:pPr algn="ctr"/>
          <a:endParaRPr lang="tr-TR"/>
        </a:p>
      </dgm:t>
    </dgm:pt>
    <dgm:pt modelId="{2E8883A4-A158-1646-99C1-4C30440FF802}" type="sibTrans" cxnId="{5A931C58-D0E0-9C4B-B9D7-612458B0A869}">
      <dgm:prSet/>
      <dgm:spPr/>
      <dgm:t>
        <a:bodyPr/>
        <a:lstStyle/>
        <a:p>
          <a:endParaRPr lang="tr-TR"/>
        </a:p>
      </dgm:t>
    </dgm:pt>
    <dgm:pt modelId="{9B0EA3AF-4F50-4378-B879-0ECBB6E9CC00}" type="pres">
      <dgm:prSet presAssocID="{F03D6172-0B90-BC42-B4D4-324B378B3FB5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7C44E2B8-C700-49DB-BE10-B669036EABA3}" type="pres">
      <dgm:prSet presAssocID="{512B2B8E-ED44-A742-9030-ABE890D57B58}" presName="compNode" presStyleCnt="0"/>
      <dgm:spPr/>
    </dgm:pt>
    <dgm:pt modelId="{4B403E8B-FCC4-4144-B10A-1CE5B83723F8}" type="pres">
      <dgm:prSet presAssocID="{512B2B8E-ED44-A742-9030-ABE890D57B58}" presName="bgRect" presStyleLbl="bgShp" presStyleIdx="0" presStyleCnt="6"/>
      <dgm:spPr/>
    </dgm:pt>
    <dgm:pt modelId="{CF670DBB-38B6-49C5-B8F6-2DC2E75CB5F1}" type="pres">
      <dgm:prSet presAssocID="{512B2B8E-ED44-A742-9030-ABE890D57B58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okalaşma"/>
        </a:ext>
      </dgm:extLst>
    </dgm:pt>
    <dgm:pt modelId="{F63C41A9-75C3-46E6-8912-B42F871B979F}" type="pres">
      <dgm:prSet presAssocID="{512B2B8E-ED44-A742-9030-ABE890D57B58}" presName="spaceRect" presStyleCnt="0"/>
      <dgm:spPr/>
    </dgm:pt>
    <dgm:pt modelId="{98271BDA-BE8F-4746-98EA-7A07E1248A84}" type="pres">
      <dgm:prSet presAssocID="{512B2B8E-ED44-A742-9030-ABE890D57B58}" presName="parTx" presStyleLbl="revTx" presStyleIdx="0" presStyleCnt="10">
        <dgm:presLayoutVars>
          <dgm:chMax val="0"/>
          <dgm:chPref val="0"/>
        </dgm:presLayoutVars>
      </dgm:prSet>
      <dgm:spPr/>
      <dgm:t>
        <a:bodyPr/>
        <a:lstStyle/>
        <a:p>
          <a:endParaRPr lang="tr-TR"/>
        </a:p>
      </dgm:t>
    </dgm:pt>
    <dgm:pt modelId="{968473C4-E240-44FD-8DED-7F2C2F6C31D6}" type="pres">
      <dgm:prSet presAssocID="{512B2B8E-ED44-A742-9030-ABE890D57B58}" presName="desTx" presStyleLbl="revTx" presStyleIdx="1" presStyleCnt="10">
        <dgm:presLayoutVars/>
      </dgm:prSet>
      <dgm:spPr/>
      <dgm:t>
        <a:bodyPr/>
        <a:lstStyle/>
        <a:p>
          <a:endParaRPr lang="tr-TR"/>
        </a:p>
      </dgm:t>
    </dgm:pt>
    <dgm:pt modelId="{4938652C-03F3-4661-9999-2A53D62A3525}" type="pres">
      <dgm:prSet presAssocID="{DD872FB2-79C1-374F-B15A-7C68799A8147}" presName="sibTrans" presStyleCnt="0"/>
      <dgm:spPr/>
    </dgm:pt>
    <dgm:pt modelId="{BB14B1DB-0907-4B5F-9139-1924F46EE1ED}" type="pres">
      <dgm:prSet presAssocID="{29D0D40B-3569-FA46-ABC8-2A877CA968C6}" presName="compNode" presStyleCnt="0"/>
      <dgm:spPr/>
    </dgm:pt>
    <dgm:pt modelId="{815E59A6-360F-4CFF-A2FF-86E0E310E943}" type="pres">
      <dgm:prSet presAssocID="{29D0D40B-3569-FA46-ABC8-2A877CA968C6}" presName="bgRect" presStyleLbl="bgShp" presStyleIdx="1" presStyleCnt="6"/>
      <dgm:spPr/>
    </dgm:pt>
    <dgm:pt modelId="{9F060D8A-0359-484E-9F4B-DD1BFE71ADFB}" type="pres">
      <dgm:prSet presAssocID="{29D0D40B-3569-FA46-ABC8-2A877CA968C6}" presName="iconRect" presStyleLbl="nod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ilgisayar"/>
        </a:ext>
      </dgm:extLst>
    </dgm:pt>
    <dgm:pt modelId="{196AC0E8-F52E-49D8-A719-791B565D732A}" type="pres">
      <dgm:prSet presAssocID="{29D0D40B-3569-FA46-ABC8-2A877CA968C6}" presName="spaceRect" presStyleCnt="0"/>
      <dgm:spPr/>
    </dgm:pt>
    <dgm:pt modelId="{C3F5C2E5-3A2D-4354-816C-C2F180A4B99E}" type="pres">
      <dgm:prSet presAssocID="{29D0D40B-3569-FA46-ABC8-2A877CA968C6}" presName="parTx" presStyleLbl="revTx" presStyleIdx="2" presStyleCnt="10">
        <dgm:presLayoutVars>
          <dgm:chMax val="0"/>
          <dgm:chPref val="0"/>
        </dgm:presLayoutVars>
      </dgm:prSet>
      <dgm:spPr/>
      <dgm:t>
        <a:bodyPr/>
        <a:lstStyle/>
        <a:p>
          <a:endParaRPr lang="tr-TR"/>
        </a:p>
      </dgm:t>
    </dgm:pt>
    <dgm:pt modelId="{D9041E99-8700-46F3-A35C-9E22F394C321}" type="pres">
      <dgm:prSet presAssocID="{29D0D40B-3569-FA46-ABC8-2A877CA968C6}" presName="desTx" presStyleLbl="revTx" presStyleIdx="3" presStyleCnt="10">
        <dgm:presLayoutVars/>
      </dgm:prSet>
      <dgm:spPr/>
      <dgm:t>
        <a:bodyPr/>
        <a:lstStyle/>
        <a:p>
          <a:endParaRPr lang="tr-TR"/>
        </a:p>
      </dgm:t>
    </dgm:pt>
    <dgm:pt modelId="{9CB701D8-CF57-4129-94C0-F365B195F9CB}" type="pres">
      <dgm:prSet presAssocID="{0EEC6BB3-71AF-F24B-9EB2-E7D36D45C1F4}" presName="sibTrans" presStyleCnt="0"/>
      <dgm:spPr/>
    </dgm:pt>
    <dgm:pt modelId="{74236557-A4DC-4FFC-8656-85BF04B12DFD}" type="pres">
      <dgm:prSet presAssocID="{566A024A-4DB0-C241-B559-AC12009D2E73}" presName="compNode" presStyleCnt="0"/>
      <dgm:spPr/>
    </dgm:pt>
    <dgm:pt modelId="{E75616DB-B80B-4103-B61C-2C886F94205F}" type="pres">
      <dgm:prSet presAssocID="{566A024A-4DB0-C241-B559-AC12009D2E73}" presName="bgRect" presStyleLbl="bgShp" presStyleIdx="2" presStyleCnt="6"/>
      <dgm:spPr/>
    </dgm:pt>
    <dgm:pt modelId="{D84B377E-4DE3-4FB2-8866-794050734A06}" type="pres">
      <dgm:prSet presAssocID="{566A024A-4DB0-C241-B559-AC12009D2E73}" presName="iconRect" presStyleLbl="nod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oplantı"/>
        </a:ext>
      </dgm:extLst>
    </dgm:pt>
    <dgm:pt modelId="{AF1CCE43-E22B-4BE7-9856-9C875A61C9A8}" type="pres">
      <dgm:prSet presAssocID="{566A024A-4DB0-C241-B559-AC12009D2E73}" presName="spaceRect" presStyleCnt="0"/>
      <dgm:spPr/>
    </dgm:pt>
    <dgm:pt modelId="{EBE5DFE6-9408-400A-83E1-E45FDEEBD103}" type="pres">
      <dgm:prSet presAssocID="{566A024A-4DB0-C241-B559-AC12009D2E73}" presName="parTx" presStyleLbl="revTx" presStyleIdx="4" presStyleCnt="10">
        <dgm:presLayoutVars>
          <dgm:chMax val="0"/>
          <dgm:chPref val="0"/>
        </dgm:presLayoutVars>
      </dgm:prSet>
      <dgm:spPr/>
      <dgm:t>
        <a:bodyPr/>
        <a:lstStyle/>
        <a:p>
          <a:endParaRPr lang="tr-TR"/>
        </a:p>
      </dgm:t>
    </dgm:pt>
    <dgm:pt modelId="{000AA936-58F5-4C89-9498-2C03656333BD}" type="pres">
      <dgm:prSet presAssocID="{566A024A-4DB0-C241-B559-AC12009D2E73}" presName="desTx" presStyleLbl="revTx" presStyleIdx="5" presStyleCnt="10">
        <dgm:presLayoutVars/>
      </dgm:prSet>
      <dgm:spPr/>
      <dgm:t>
        <a:bodyPr/>
        <a:lstStyle/>
        <a:p>
          <a:endParaRPr lang="tr-TR"/>
        </a:p>
      </dgm:t>
    </dgm:pt>
    <dgm:pt modelId="{96DD33EC-5559-4BBA-9D3D-E8B0C70DEA76}" type="pres">
      <dgm:prSet presAssocID="{6083B226-AA61-5746-9045-DC6D41DD7E82}" presName="sibTrans" presStyleCnt="0"/>
      <dgm:spPr/>
    </dgm:pt>
    <dgm:pt modelId="{499E830B-C0BE-4A2E-8CCC-183BFA8A7E66}" type="pres">
      <dgm:prSet presAssocID="{1C770CBE-D3AC-5847-84DD-9C1C33BC5846}" presName="compNode" presStyleCnt="0"/>
      <dgm:spPr/>
    </dgm:pt>
    <dgm:pt modelId="{C4B897AA-9F74-4531-9AFE-E9E23DFD3494}" type="pres">
      <dgm:prSet presAssocID="{1C770CBE-D3AC-5847-84DD-9C1C33BC5846}" presName="bgRect" presStyleLbl="bgShp" presStyleIdx="3" presStyleCnt="6"/>
      <dgm:spPr/>
    </dgm:pt>
    <dgm:pt modelId="{31733ECD-3F14-4B3B-9DC4-9973D3471466}" type="pres">
      <dgm:prSet presAssocID="{1C770CBE-D3AC-5847-84DD-9C1C33BC5846}" presName="iconRect" presStyleLbl="nod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Şehir"/>
        </a:ext>
      </dgm:extLst>
    </dgm:pt>
    <dgm:pt modelId="{16881CD8-2FC7-467F-A63C-62831BF8F5A4}" type="pres">
      <dgm:prSet presAssocID="{1C770CBE-D3AC-5847-84DD-9C1C33BC5846}" presName="spaceRect" presStyleCnt="0"/>
      <dgm:spPr/>
    </dgm:pt>
    <dgm:pt modelId="{ED842C4B-20E5-4889-A270-973F4B20EB98}" type="pres">
      <dgm:prSet presAssocID="{1C770CBE-D3AC-5847-84DD-9C1C33BC5846}" presName="parTx" presStyleLbl="revTx" presStyleIdx="6" presStyleCnt="10">
        <dgm:presLayoutVars>
          <dgm:chMax val="0"/>
          <dgm:chPref val="0"/>
        </dgm:presLayoutVars>
      </dgm:prSet>
      <dgm:spPr/>
      <dgm:t>
        <a:bodyPr/>
        <a:lstStyle/>
        <a:p>
          <a:endParaRPr lang="tr-TR"/>
        </a:p>
      </dgm:t>
    </dgm:pt>
    <dgm:pt modelId="{21A350EF-446F-4B45-8103-48F432A394AB}" type="pres">
      <dgm:prSet presAssocID="{1C770CBE-D3AC-5847-84DD-9C1C33BC5846}" presName="desTx" presStyleLbl="revTx" presStyleIdx="7" presStyleCnt="10">
        <dgm:presLayoutVars/>
      </dgm:prSet>
      <dgm:spPr/>
      <dgm:t>
        <a:bodyPr/>
        <a:lstStyle/>
        <a:p>
          <a:endParaRPr lang="tr-TR"/>
        </a:p>
      </dgm:t>
    </dgm:pt>
    <dgm:pt modelId="{8D8B0128-F6E2-438F-8BD0-8813E297475C}" type="pres">
      <dgm:prSet presAssocID="{542505E1-3668-6D48-9DEB-6BEF4052195C}" presName="sibTrans" presStyleCnt="0"/>
      <dgm:spPr/>
    </dgm:pt>
    <dgm:pt modelId="{E47EA57E-A7F3-4457-B2EE-F0FD7797C30F}" type="pres">
      <dgm:prSet presAssocID="{C7C0CB55-6A86-364F-939D-2CC6883D94F6}" presName="compNode" presStyleCnt="0"/>
      <dgm:spPr/>
    </dgm:pt>
    <dgm:pt modelId="{3B738737-BABF-4B05-9CAA-275E6A04E6D7}" type="pres">
      <dgm:prSet presAssocID="{C7C0CB55-6A86-364F-939D-2CC6883D94F6}" presName="bgRect" presStyleLbl="bgShp" presStyleIdx="4" presStyleCnt="6"/>
      <dgm:spPr/>
    </dgm:pt>
    <dgm:pt modelId="{5AD53027-9B4A-4A12-8531-1D90A1E846C5}" type="pres">
      <dgm:prSet presAssocID="{C7C0CB55-6A86-364F-939D-2CC6883D94F6}" presName="iconRect" presStyleLbl="node1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Öğretim üyesi"/>
        </a:ext>
      </dgm:extLst>
    </dgm:pt>
    <dgm:pt modelId="{1C920373-0748-40FA-8ACB-7D3C09EFFB7E}" type="pres">
      <dgm:prSet presAssocID="{C7C0CB55-6A86-364F-939D-2CC6883D94F6}" presName="spaceRect" presStyleCnt="0"/>
      <dgm:spPr/>
    </dgm:pt>
    <dgm:pt modelId="{ECA2A307-46A2-4185-941A-A064F0DC26EB}" type="pres">
      <dgm:prSet presAssocID="{C7C0CB55-6A86-364F-939D-2CC6883D94F6}" presName="parTx" presStyleLbl="revTx" presStyleIdx="8" presStyleCnt="10">
        <dgm:presLayoutVars>
          <dgm:chMax val="0"/>
          <dgm:chPref val="0"/>
        </dgm:presLayoutVars>
      </dgm:prSet>
      <dgm:spPr/>
      <dgm:t>
        <a:bodyPr/>
        <a:lstStyle/>
        <a:p>
          <a:endParaRPr lang="tr-TR"/>
        </a:p>
      </dgm:t>
    </dgm:pt>
    <dgm:pt modelId="{E44B2101-FCF7-4CB6-AC3E-FF3DA751911A}" type="pres">
      <dgm:prSet presAssocID="{8373B0A8-6BCC-6448-BEF3-0805D8D8E055}" presName="sibTrans" presStyleCnt="0"/>
      <dgm:spPr/>
    </dgm:pt>
    <dgm:pt modelId="{46BB067D-F707-4205-95D8-421DE4FF8F10}" type="pres">
      <dgm:prSet presAssocID="{1B60A412-728E-7043-9856-0E9E409C5A40}" presName="compNode" presStyleCnt="0"/>
      <dgm:spPr/>
    </dgm:pt>
    <dgm:pt modelId="{D5BD9083-4FA3-4933-AB08-64B31EF687F5}" type="pres">
      <dgm:prSet presAssocID="{1B60A412-728E-7043-9856-0E9E409C5A40}" presName="bgRect" presStyleLbl="bgShp" presStyleIdx="5" presStyleCnt="6"/>
      <dgm:spPr/>
    </dgm:pt>
    <dgm:pt modelId="{56469240-6E8D-4162-81E9-E303400C9007}" type="pres">
      <dgm:prSet presAssocID="{1B60A412-728E-7043-9856-0E9E409C5A40}" presName="iconRect" presStyleLbl="nod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nka"/>
        </a:ext>
      </dgm:extLst>
    </dgm:pt>
    <dgm:pt modelId="{007E111C-03BE-403E-959B-51B9E639D4E5}" type="pres">
      <dgm:prSet presAssocID="{1B60A412-728E-7043-9856-0E9E409C5A40}" presName="spaceRect" presStyleCnt="0"/>
      <dgm:spPr/>
    </dgm:pt>
    <dgm:pt modelId="{86DCDDFD-D4C4-4606-8FCA-7877C0A03953}" type="pres">
      <dgm:prSet presAssocID="{1B60A412-728E-7043-9856-0E9E409C5A40}" presName="parTx" presStyleLbl="revTx" presStyleIdx="9" presStyleCnt="10">
        <dgm:presLayoutVars>
          <dgm:chMax val="0"/>
          <dgm:chPref val="0"/>
        </dgm:presLayoutVars>
      </dgm:prSet>
      <dgm:spPr/>
      <dgm:t>
        <a:bodyPr/>
        <a:lstStyle/>
        <a:p>
          <a:endParaRPr lang="tr-TR"/>
        </a:p>
      </dgm:t>
    </dgm:pt>
  </dgm:ptLst>
  <dgm:cxnLst>
    <dgm:cxn modelId="{24422283-4961-1542-95FC-8653DE81E7C2}" type="presOf" srcId="{C7C0CB55-6A86-364F-939D-2CC6883D94F6}" destId="{ECA2A307-46A2-4185-941A-A064F0DC26EB}" srcOrd="0" destOrd="0" presId="urn:microsoft.com/office/officeart/2018/2/layout/IconVerticalSolidList"/>
    <dgm:cxn modelId="{B7F6F25D-CDD3-7F44-8A09-1B39034EAD41}" srcId="{F03D6172-0B90-BC42-B4D4-324B378B3FB5}" destId="{512B2B8E-ED44-A742-9030-ABE890D57B58}" srcOrd="0" destOrd="0" parTransId="{70C0C825-BA8E-BE49-911F-E52B4D883F91}" sibTransId="{DD872FB2-79C1-374F-B15A-7C68799A8147}"/>
    <dgm:cxn modelId="{43CC2545-C12A-6441-A5EE-21E228F44C0A}" type="presOf" srcId="{29D0D40B-3569-FA46-ABC8-2A877CA968C6}" destId="{C3F5C2E5-3A2D-4354-816C-C2F180A4B99E}" srcOrd="0" destOrd="0" presId="urn:microsoft.com/office/officeart/2018/2/layout/IconVerticalSolidList"/>
    <dgm:cxn modelId="{6BFAE846-59B9-1440-8724-386D77CF3CD5}" type="presOf" srcId="{AB20D4E0-9007-D145-80F8-72305AB0D513}" destId="{968473C4-E240-44FD-8DED-7F2C2F6C31D6}" srcOrd="0" destOrd="0" presId="urn:microsoft.com/office/officeart/2018/2/layout/IconVerticalSolidList"/>
    <dgm:cxn modelId="{7944840B-52EC-7848-BBD7-1FFA403DA9AB}" type="presOf" srcId="{F03D6172-0B90-BC42-B4D4-324B378B3FB5}" destId="{9B0EA3AF-4F50-4378-B879-0ECBB6E9CC00}" srcOrd="0" destOrd="0" presId="urn:microsoft.com/office/officeart/2018/2/layout/IconVerticalSolidList"/>
    <dgm:cxn modelId="{57A27FDB-E7FE-DD49-B1F2-07FF819C3EBE}" type="presOf" srcId="{512B2B8E-ED44-A742-9030-ABE890D57B58}" destId="{98271BDA-BE8F-4746-98EA-7A07E1248A84}" srcOrd="0" destOrd="0" presId="urn:microsoft.com/office/officeart/2018/2/layout/IconVerticalSolidList"/>
    <dgm:cxn modelId="{2B48021E-6E38-1F43-AD12-918F106C995E}" srcId="{F03D6172-0B90-BC42-B4D4-324B378B3FB5}" destId="{566A024A-4DB0-C241-B559-AC12009D2E73}" srcOrd="2" destOrd="0" parTransId="{99AE8D65-C24D-EE41-93F1-7290C1EF6744}" sibTransId="{6083B226-AA61-5746-9045-DC6D41DD7E82}"/>
    <dgm:cxn modelId="{F786A818-57D0-E54B-9704-956519B43995}" srcId="{F03D6172-0B90-BC42-B4D4-324B378B3FB5}" destId="{C7C0CB55-6A86-364F-939D-2CC6883D94F6}" srcOrd="4" destOrd="0" parTransId="{9AE364F1-A4F5-674B-94BD-E599F08A076A}" sibTransId="{8373B0A8-6BCC-6448-BEF3-0805D8D8E055}"/>
    <dgm:cxn modelId="{CA67952D-6AE2-C14B-BF0B-CEB9448A087B}" srcId="{F03D6172-0B90-BC42-B4D4-324B378B3FB5}" destId="{1C770CBE-D3AC-5847-84DD-9C1C33BC5846}" srcOrd="3" destOrd="0" parTransId="{1A2C8D97-85E3-3342-8EA2-280754E48AD4}" sibTransId="{542505E1-3668-6D48-9DEB-6BEF4052195C}"/>
    <dgm:cxn modelId="{39A96409-09F9-284F-AB77-15B3A51E2EE6}" srcId="{566A024A-4DB0-C241-B559-AC12009D2E73}" destId="{65254C9C-DB14-9F45-B1BF-AA651968E3A2}" srcOrd="0" destOrd="0" parTransId="{1E572936-7083-5C40-8953-22D3A52B0C1F}" sibTransId="{3905A796-3960-554D-B3A9-4C66FEA4F7ED}"/>
    <dgm:cxn modelId="{A4661D6A-AC9A-E34E-8AD5-E946C97B9802}" type="presOf" srcId="{1C770CBE-D3AC-5847-84DD-9C1C33BC5846}" destId="{ED842C4B-20E5-4889-A270-973F4B20EB98}" srcOrd="0" destOrd="0" presId="urn:microsoft.com/office/officeart/2018/2/layout/IconVerticalSolidList"/>
    <dgm:cxn modelId="{97E3BAA7-FCCD-CA42-8E11-CE865B9B2B83}" srcId="{29D0D40B-3569-FA46-ABC8-2A877CA968C6}" destId="{A63402A9-2CEE-BB41-AB39-A02249E14C92}" srcOrd="0" destOrd="0" parTransId="{97D71DB4-4958-9A4E-A8EB-80356744576A}" sibTransId="{F16B6240-09D7-434A-8739-72DC7E07B280}"/>
    <dgm:cxn modelId="{19F7942E-1733-2642-8925-1642574E9E6E}" type="presOf" srcId="{1B60A412-728E-7043-9856-0E9E409C5A40}" destId="{86DCDDFD-D4C4-4606-8FCA-7877C0A03953}" srcOrd="0" destOrd="0" presId="urn:microsoft.com/office/officeart/2018/2/layout/IconVerticalSolidList"/>
    <dgm:cxn modelId="{450CB11B-89E5-0E44-A50C-542AB826BB51}" srcId="{F03D6172-0B90-BC42-B4D4-324B378B3FB5}" destId="{29D0D40B-3569-FA46-ABC8-2A877CA968C6}" srcOrd="1" destOrd="0" parTransId="{81F25BC3-EFB6-2046-A8FB-97BD83B422B5}" sibTransId="{0EEC6BB3-71AF-F24B-9EB2-E7D36D45C1F4}"/>
    <dgm:cxn modelId="{E73F7E18-0908-644C-A1CD-60113815822E}" type="presOf" srcId="{0CE72AB5-08EB-0B4A-B4D4-DC6863C08601}" destId="{21A350EF-446F-4B45-8103-48F432A394AB}" srcOrd="0" destOrd="0" presId="urn:microsoft.com/office/officeart/2018/2/layout/IconVerticalSolidList"/>
    <dgm:cxn modelId="{5A931C58-D0E0-9C4B-B9D7-612458B0A869}" srcId="{F03D6172-0B90-BC42-B4D4-324B378B3FB5}" destId="{1B60A412-728E-7043-9856-0E9E409C5A40}" srcOrd="5" destOrd="0" parTransId="{38558173-1095-A04D-B191-F13F8609299C}" sibTransId="{2E8883A4-A158-1646-99C1-4C30440FF802}"/>
    <dgm:cxn modelId="{B6371FA7-3863-8340-A28F-A93038112E8E}" type="presOf" srcId="{A63402A9-2CEE-BB41-AB39-A02249E14C92}" destId="{D9041E99-8700-46F3-A35C-9E22F394C321}" srcOrd="0" destOrd="0" presId="urn:microsoft.com/office/officeart/2018/2/layout/IconVerticalSolidList"/>
    <dgm:cxn modelId="{485D96BA-5B55-8F4C-AB20-5C4ACB6958DA}" type="presOf" srcId="{566A024A-4DB0-C241-B559-AC12009D2E73}" destId="{EBE5DFE6-9408-400A-83E1-E45FDEEBD103}" srcOrd="0" destOrd="0" presId="urn:microsoft.com/office/officeart/2018/2/layout/IconVerticalSolidList"/>
    <dgm:cxn modelId="{AD678C50-3847-EE4D-A388-BE0BCF667922}" type="presOf" srcId="{65254C9C-DB14-9F45-B1BF-AA651968E3A2}" destId="{000AA936-58F5-4C89-9498-2C03656333BD}" srcOrd="0" destOrd="0" presId="urn:microsoft.com/office/officeart/2018/2/layout/IconVerticalSolidList"/>
    <dgm:cxn modelId="{3779E7EE-29B5-CB4A-B6A2-348351755162}" srcId="{512B2B8E-ED44-A742-9030-ABE890D57B58}" destId="{AB20D4E0-9007-D145-80F8-72305AB0D513}" srcOrd="0" destOrd="0" parTransId="{007E442F-997E-374B-987F-A5CC98862F13}" sibTransId="{96FE180D-9043-CA4D-A38A-E3CF65B4AB71}"/>
    <dgm:cxn modelId="{C9AE5A92-2C44-3F4A-A94F-ABF75BFD41D1}" srcId="{1C770CBE-D3AC-5847-84DD-9C1C33BC5846}" destId="{0CE72AB5-08EB-0B4A-B4D4-DC6863C08601}" srcOrd="0" destOrd="0" parTransId="{6EA9B984-E3D7-B04C-AED3-2C648E21F7E2}" sibTransId="{57F313E0-C97A-0044-AEE0-F4807E6150DC}"/>
    <dgm:cxn modelId="{F4BD03BF-0717-BC4E-ACD9-DA2907323687}" type="presParOf" srcId="{9B0EA3AF-4F50-4378-B879-0ECBB6E9CC00}" destId="{7C44E2B8-C700-49DB-BE10-B669036EABA3}" srcOrd="0" destOrd="0" presId="urn:microsoft.com/office/officeart/2018/2/layout/IconVerticalSolidList"/>
    <dgm:cxn modelId="{3B28B06C-1FE8-014E-BEC4-AD29093E7A74}" type="presParOf" srcId="{7C44E2B8-C700-49DB-BE10-B669036EABA3}" destId="{4B403E8B-FCC4-4144-B10A-1CE5B83723F8}" srcOrd="0" destOrd="0" presId="urn:microsoft.com/office/officeart/2018/2/layout/IconVerticalSolidList"/>
    <dgm:cxn modelId="{1B7E761C-6C7C-CC48-807B-9CC68B788746}" type="presParOf" srcId="{7C44E2B8-C700-49DB-BE10-B669036EABA3}" destId="{CF670DBB-38B6-49C5-B8F6-2DC2E75CB5F1}" srcOrd="1" destOrd="0" presId="urn:microsoft.com/office/officeart/2018/2/layout/IconVerticalSolidList"/>
    <dgm:cxn modelId="{52D6684E-78B4-0949-886D-3738B3D5577E}" type="presParOf" srcId="{7C44E2B8-C700-49DB-BE10-B669036EABA3}" destId="{F63C41A9-75C3-46E6-8912-B42F871B979F}" srcOrd="2" destOrd="0" presId="urn:microsoft.com/office/officeart/2018/2/layout/IconVerticalSolidList"/>
    <dgm:cxn modelId="{5F0CA97E-C4EC-7E45-A9F2-7A68B65A5ED6}" type="presParOf" srcId="{7C44E2B8-C700-49DB-BE10-B669036EABA3}" destId="{98271BDA-BE8F-4746-98EA-7A07E1248A84}" srcOrd="3" destOrd="0" presId="urn:microsoft.com/office/officeart/2018/2/layout/IconVerticalSolidList"/>
    <dgm:cxn modelId="{D463E5B9-7F71-9043-9FA9-DABBFE73B74B}" type="presParOf" srcId="{7C44E2B8-C700-49DB-BE10-B669036EABA3}" destId="{968473C4-E240-44FD-8DED-7F2C2F6C31D6}" srcOrd="4" destOrd="0" presId="urn:microsoft.com/office/officeart/2018/2/layout/IconVerticalSolidList"/>
    <dgm:cxn modelId="{0EA7728D-361D-7A40-9706-E78BF8660652}" type="presParOf" srcId="{9B0EA3AF-4F50-4378-B879-0ECBB6E9CC00}" destId="{4938652C-03F3-4661-9999-2A53D62A3525}" srcOrd="1" destOrd="0" presId="urn:microsoft.com/office/officeart/2018/2/layout/IconVerticalSolidList"/>
    <dgm:cxn modelId="{81AA44AB-A36C-E04C-9AA4-D8E618630008}" type="presParOf" srcId="{9B0EA3AF-4F50-4378-B879-0ECBB6E9CC00}" destId="{BB14B1DB-0907-4B5F-9139-1924F46EE1ED}" srcOrd="2" destOrd="0" presId="urn:microsoft.com/office/officeart/2018/2/layout/IconVerticalSolidList"/>
    <dgm:cxn modelId="{291443C7-41F1-D04D-819F-BCF71C371AF1}" type="presParOf" srcId="{BB14B1DB-0907-4B5F-9139-1924F46EE1ED}" destId="{815E59A6-360F-4CFF-A2FF-86E0E310E943}" srcOrd="0" destOrd="0" presId="urn:microsoft.com/office/officeart/2018/2/layout/IconVerticalSolidList"/>
    <dgm:cxn modelId="{25F28293-C09B-C04E-AF24-22466B45CE77}" type="presParOf" srcId="{BB14B1DB-0907-4B5F-9139-1924F46EE1ED}" destId="{9F060D8A-0359-484E-9F4B-DD1BFE71ADFB}" srcOrd="1" destOrd="0" presId="urn:microsoft.com/office/officeart/2018/2/layout/IconVerticalSolidList"/>
    <dgm:cxn modelId="{0EC64C3C-F346-3F4D-89FB-A383970FF0B2}" type="presParOf" srcId="{BB14B1DB-0907-4B5F-9139-1924F46EE1ED}" destId="{196AC0E8-F52E-49D8-A719-791B565D732A}" srcOrd="2" destOrd="0" presId="urn:microsoft.com/office/officeart/2018/2/layout/IconVerticalSolidList"/>
    <dgm:cxn modelId="{15DAEDCF-2C67-0940-86D8-0AC6B82868D9}" type="presParOf" srcId="{BB14B1DB-0907-4B5F-9139-1924F46EE1ED}" destId="{C3F5C2E5-3A2D-4354-816C-C2F180A4B99E}" srcOrd="3" destOrd="0" presId="urn:microsoft.com/office/officeart/2018/2/layout/IconVerticalSolidList"/>
    <dgm:cxn modelId="{87AF14D4-4D0B-944E-95BB-CEB8DC549DB1}" type="presParOf" srcId="{BB14B1DB-0907-4B5F-9139-1924F46EE1ED}" destId="{D9041E99-8700-46F3-A35C-9E22F394C321}" srcOrd="4" destOrd="0" presId="urn:microsoft.com/office/officeart/2018/2/layout/IconVerticalSolidList"/>
    <dgm:cxn modelId="{7C2ADD01-1DC1-EA44-82FC-7B96774A8025}" type="presParOf" srcId="{9B0EA3AF-4F50-4378-B879-0ECBB6E9CC00}" destId="{9CB701D8-CF57-4129-94C0-F365B195F9CB}" srcOrd="3" destOrd="0" presId="urn:microsoft.com/office/officeart/2018/2/layout/IconVerticalSolidList"/>
    <dgm:cxn modelId="{4F54788B-B247-C748-83C5-172A09B496EF}" type="presParOf" srcId="{9B0EA3AF-4F50-4378-B879-0ECBB6E9CC00}" destId="{74236557-A4DC-4FFC-8656-85BF04B12DFD}" srcOrd="4" destOrd="0" presId="urn:microsoft.com/office/officeart/2018/2/layout/IconVerticalSolidList"/>
    <dgm:cxn modelId="{3837ADEA-60BB-1146-BD47-155107E8A63F}" type="presParOf" srcId="{74236557-A4DC-4FFC-8656-85BF04B12DFD}" destId="{E75616DB-B80B-4103-B61C-2C886F94205F}" srcOrd="0" destOrd="0" presId="urn:microsoft.com/office/officeart/2018/2/layout/IconVerticalSolidList"/>
    <dgm:cxn modelId="{AB023E4F-869A-6742-B438-A062D555E026}" type="presParOf" srcId="{74236557-A4DC-4FFC-8656-85BF04B12DFD}" destId="{D84B377E-4DE3-4FB2-8866-794050734A06}" srcOrd="1" destOrd="0" presId="urn:microsoft.com/office/officeart/2018/2/layout/IconVerticalSolidList"/>
    <dgm:cxn modelId="{AFB62A60-8E91-7F47-A463-44CB7B7FA2B7}" type="presParOf" srcId="{74236557-A4DC-4FFC-8656-85BF04B12DFD}" destId="{AF1CCE43-E22B-4BE7-9856-9C875A61C9A8}" srcOrd="2" destOrd="0" presId="urn:microsoft.com/office/officeart/2018/2/layout/IconVerticalSolidList"/>
    <dgm:cxn modelId="{9FC96845-F282-3C4C-B122-1A262AD9C491}" type="presParOf" srcId="{74236557-A4DC-4FFC-8656-85BF04B12DFD}" destId="{EBE5DFE6-9408-400A-83E1-E45FDEEBD103}" srcOrd="3" destOrd="0" presId="urn:microsoft.com/office/officeart/2018/2/layout/IconVerticalSolidList"/>
    <dgm:cxn modelId="{E15922A5-5CF0-F149-AAC2-8CFA7D1E66DB}" type="presParOf" srcId="{74236557-A4DC-4FFC-8656-85BF04B12DFD}" destId="{000AA936-58F5-4C89-9498-2C03656333BD}" srcOrd="4" destOrd="0" presId="urn:microsoft.com/office/officeart/2018/2/layout/IconVerticalSolidList"/>
    <dgm:cxn modelId="{AA8B7B8B-40B5-4A40-8579-C7CC4C7DE4C2}" type="presParOf" srcId="{9B0EA3AF-4F50-4378-B879-0ECBB6E9CC00}" destId="{96DD33EC-5559-4BBA-9D3D-E8B0C70DEA76}" srcOrd="5" destOrd="0" presId="urn:microsoft.com/office/officeart/2018/2/layout/IconVerticalSolidList"/>
    <dgm:cxn modelId="{A9A2FBF5-21CA-D041-A9B6-2CF2F3AF33FA}" type="presParOf" srcId="{9B0EA3AF-4F50-4378-B879-0ECBB6E9CC00}" destId="{499E830B-C0BE-4A2E-8CCC-183BFA8A7E66}" srcOrd="6" destOrd="0" presId="urn:microsoft.com/office/officeart/2018/2/layout/IconVerticalSolidList"/>
    <dgm:cxn modelId="{72FCCCD7-5DB2-9E4D-BA6B-E74E954A4044}" type="presParOf" srcId="{499E830B-C0BE-4A2E-8CCC-183BFA8A7E66}" destId="{C4B897AA-9F74-4531-9AFE-E9E23DFD3494}" srcOrd="0" destOrd="0" presId="urn:microsoft.com/office/officeart/2018/2/layout/IconVerticalSolidList"/>
    <dgm:cxn modelId="{E3E33029-8283-F741-B628-90FE2AE9746D}" type="presParOf" srcId="{499E830B-C0BE-4A2E-8CCC-183BFA8A7E66}" destId="{31733ECD-3F14-4B3B-9DC4-9973D3471466}" srcOrd="1" destOrd="0" presId="urn:microsoft.com/office/officeart/2018/2/layout/IconVerticalSolidList"/>
    <dgm:cxn modelId="{BBF51679-7D69-3243-B490-D3865DF08459}" type="presParOf" srcId="{499E830B-C0BE-4A2E-8CCC-183BFA8A7E66}" destId="{16881CD8-2FC7-467F-A63C-62831BF8F5A4}" srcOrd="2" destOrd="0" presId="urn:microsoft.com/office/officeart/2018/2/layout/IconVerticalSolidList"/>
    <dgm:cxn modelId="{9E3CF014-74F0-9049-B206-34BA8CA3D56D}" type="presParOf" srcId="{499E830B-C0BE-4A2E-8CCC-183BFA8A7E66}" destId="{ED842C4B-20E5-4889-A270-973F4B20EB98}" srcOrd="3" destOrd="0" presId="urn:microsoft.com/office/officeart/2018/2/layout/IconVerticalSolidList"/>
    <dgm:cxn modelId="{71C18506-862D-3746-AE18-29DDDF3D7B4D}" type="presParOf" srcId="{499E830B-C0BE-4A2E-8CCC-183BFA8A7E66}" destId="{21A350EF-446F-4B45-8103-48F432A394AB}" srcOrd="4" destOrd="0" presId="urn:microsoft.com/office/officeart/2018/2/layout/IconVerticalSolidList"/>
    <dgm:cxn modelId="{724F0C87-C210-D447-B3B0-6BCA8B1EB6C2}" type="presParOf" srcId="{9B0EA3AF-4F50-4378-B879-0ECBB6E9CC00}" destId="{8D8B0128-F6E2-438F-8BD0-8813E297475C}" srcOrd="7" destOrd="0" presId="urn:microsoft.com/office/officeart/2018/2/layout/IconVerticalSolidList"/>
    <dgm:cxn modelId="{728543C8-FE1E-544C-B486-3C97DB1A2AFD}" type="presParOf" srcId="{9B0EA3AF-4F50-4378-B879-0ECBB6E9CC00}" destId="{E47EA57E-A7F3-4457-B2EE-F0FD7797C30F}" srcOrd="8" destOrd="0" presId="urn:microsoft.com/office/officeart/2018/2/layout/IconVerticalSolidList"/>
    <dgm:cxn modelId="{2D1674CC-5FB8-804E-8960-77CF39BBA5B0}" type="presParOf" srcId="{E47EA57E-A7F3-4457-B2EE-F0FD7797C30F}" destId="{3B738737-BABF-4B05-9CAA-275E6A04E6D7}" srcOrd="0" destOrd="0" presId="urn:microsoft.com/office/officeart/2018/2/layout/IconVerticalSolidList"/>
    <dgm:cxn modelId="{57DDE1BF-DC24-714D-A85B-97845FB32FEE}" type="presParOf" srcId="{E47EA57E-A7F3-4457-B2EE-F0FD7797C30F}" destId="{5AD53027-9B4A-4A12-8531-1D90A1E846C5}" srcOrd="1" destOrd="0" presId="urn:microsoft.com/office/officeart/2018/2/layout/IconVerticalSolidList"/>
    <dgm:cxn modelId="{AD597DE1-A23B-2347-BCEF-B08DC5E03DA2}" type="presParOf" srcId="{E47EA57E-A7F3-4457-B2EE-F0FD7797C30F}" destId="{1C920373-0748-40FA-8ACB-7D3C09EFFB7E}" srcOrd="2" destOrd="0" presId="urn:microsoft.com/office/officeart/2018/2/layout/IconVerticalSolidList"/>
    <dgm:cxn modelId="{780A76B4-AE18-0645-8160-20095C230792}" type="presParOf" srcId="{E47EA57E-A7F3-4457-B2EE-F0FD7797C30F}" destId="{ECA2A307-46A2-4185-941A-A064F0DC26EB}" srcOrd="3" destOrd="0" presId="urn:microsoft.com/office/officeart/2018/2/layout/IconVerticalSolidList"/>
    <dgm:cxn modelId="{6954D8AE-7600-9B4C-9A84-C1B1052974D8}" type="presParOf" srcId="{9B0EA3AF-4F50-4378-B879-0ECBB6E9CC00}" destId="{E44B2101-FCF7-4CB6-AC3E-FF3DA751911A}" srcOrd="9" destOrd="0" presId="urn:microsoft.com/office/officeart/2018/2/layout/IconVerticalSolidList"/>
    <dgm:cxn modelId="{B34D7551-EE85-084D-A793-C3BF347BD48D}" type="presParOf" srcId="{9B0EA3AF-4F50-4378-B879-0ECBB6E9CC00}" destId="{46BB067D-F707-4205-95D8-421DE4FF8F10}" srcOrd="10" destOrd="0" presId="urn:microsoft.com/office/officeart/2018/2/layout/IconVerticalSolidList"/>
    <dgm:cxn modelId="{8AEB7886-17F7-CC41-96BE-2217F3BE6A71}" type="presParOf" srcId="{46BB067D-F707-4205-95D8-421DE4FF8F10}" destId="{D5BD9083-4FA3-4933-AB08-64B31EF687F5}" srcOrd="0" destOrd="0" presId="urn:microsoft.com/office/officeart/2018/2/layout/IconVerticalSolidList"/>
    <dgm:cxn modelId="{A347F0B5-7212-A140-B6F2-B0D0CFB4E849}" type="presParOf" srcId="{46BB067D-F707-4205-95D8-421DE4FF8F10}" destId="{56469240-6E8D-4162-81E9-E303400C9007}" srcOrd="1" destOrd="0" presId="urn:microsoft.com/office/officeart/2018/2/layout/IconVerticalSolidList"/>
    <dgm:cxn modelId="{759FF765-EB1C-9646-99EF-5BFAFD486404}" type="presParOf" srcId="{46BB067D-F707-4205-95D8-421DE4FF8F10}" destId="{007E111C-03BE-403E-959B-51B9E639D4E5}" srcOrd="2" destOrd="0" presId="urn:microsoft.com/office/officeart/2018/2/layout/IconVerticalSolidList"/>
    <dgm:cxn modelId="{76860157-F046-1C4B-8B06-350C8EC45753}" type="presParOf" srcId="{46BB067D-F707-4205-95D8-421DE4FF8F10}" destId="{86DCDDFD-D4C4-4606-8FCA-7877C0A03953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3DE9D627-8541-644C-B657-1A002CCBEDA8}" type="doc">
      <dgm:prSet loTypeId="urn:microsoft.com/office/officeart/2005/8/layout/vList2" loCatId="list" qsTypeId="urn:microsoft.com/office/officeart/2005/8/quickstyle/3d6" qsCatId="3D" csTypeId="urn:microsoft.com/office/officeart/2005/8/colors/colorful2" csCatId="colorful"/>
      <dgm:spPr/>
      <dgm:t>
        <a:bodyPr/>
        <a:lstStyle/>
        <a:p>
          <a:endParaRPr lang="tr-TR"/>
        </a:p>
      </dgm:t>
    </dgm:pt>
    <dgm:pt modelId="{B224EC22-5E23-0B4B-A852-055EE4A50ED0}">
      <dgm:prSet/>
      <dgm:spPr/>
      <dgm:t>
        <a:bodyPr/>
        <a:lstStyle/>
        <a:p>
          <a:r>
            <a:rPr lang="tr-TR" b="0" dirty="0"/>
            <a:t>GÜ, Teknoloji Transfer Ofisi</a:t>
          </a:r>
          <a:endParaRPr lang="tr-TR" dirty="0"/>
        </a:p>
      </dgm:t>
    </dgm:pt>
    <dgm:pt modelId="{559B5455-02F0-E243-B7F5-08C8799F6EC5}" type="parTrans" cxnId="{5961E14A-0EEA-D04C-8859-C515D69D0507}">
      <dgm:prSet/>
      <dgm:spPr/>
      <dgm:t>
        <a:bodyPr/>
        <a:lstStyle/>
        <a:p>
          <a:endParaRPr lang="tr-TR"/>
        </a:p>
      </dgm:t>
    </dgm:pt>
    <dgm:pt modelId="{86A86D37-7BCB-6A49-B1BF-E43B60066443}" type="sibTrans" cxnId="{5961E14A-0EEA-D04C-8859-C515D69D0507}">
      <dgm:prSet/>
      <dgm:spPr/>
      <dgm:t>
        <a:bodyPr/>
        <a:lstStyle/>
        <a:p>
          <a:endParaRPr lang="tr-TR"/>
        </a:p>
      </dgm:t>
    </dgm:pt>
    <dgm:pt modelId="{53D3C6D4-07E7-7640-BAAA-5D0A98D559BE}" type="pres">
      <dgm:prSet presAssocID="{3DE9D627-8541-644C-B657-1A002CCBEDA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B4953FF1-6CB8-F147-A4FD-EF15302A3FC2}" type="pres">
      <dgm:prSet presAssocID="{B224EC22-5E23-0B4B-A852-055EE4A50ED0}" presName="parentText" presStyleLbl="node1" presStyleIdx="0" presStyleCnt="1" custLinFactNeighborY="2118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827F8BD1-4538-734C-A510-9D57089FEEA8}" type="presOf" srcId="{3DE9D627-8541-644C-B657-1A002CCBEDA8}" destId="{53D3C6D4-07E7-7640-BAAA-5D0A98D559BE}" srcOrd="0" destOrd="0" presId="urn:microsoft.com/office/officeart/2005/8/layout/vList2"/>
    <dgm:cxn modelId="{5961E14A-0EEA-D04C-8859-C515D69D0507}" srcId="{3DE9D627-8541-644C-B657-1A002CCBEDA8}" destId="{B224EC22-5E23-0B4B-A852-055EE4A50ED0}" srcOrd="0" destOrd="0" parTransId="{559B5455-02F0-E243-B7F5-08C8799F6EC5}" sibTransId="{86A86D37-7BCB-6A49-B1BF-E43B60066443}"/>
    <dgm:cxn modelId="{8CB49B5A-6597-4B4B-ACE8-0B1BA146C92A}" type="presOf" srcId="{B224EC22-5E23-0B4B-A852-055EE4A50ED0}" destId="{B4953FF1-6CB8-F147-A4FD-EF15302A3FC2}" srcOrd="0" destOrd="0" presId="urn:microsoft.com/office/officeart/2005/8/layout/vList2"/>
    <dgm:cxn modelId="{9C0E77A2-DBDC-C44F-9708-E95A381FADFD}" type="presParOf" srcId="{53D3C6D4-07E7-7640-BAAA-5D0A98D559BE}" destId="{B4953FF1-6CB8-F147-A4FD-EF15302A3FC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D3BDB088-770D-0B44-A1EB-87BDDE859296}" type="doc">
      <dgm:prSet loTypeId="urn:microsoft.com/office/officeart/2016/7/layout/RepeatingBendingProcessNew" loCatId="process" qsTypeId="urn:microsoft.com/office/officeart/2005/8/quickstyle/simple3" qsCatId="simple" csTypeId="urn:microsoft.com/office/officeart/2005/8/colors/colorful1" csCatId="colorful"/>
      <dgm:spPr/>
      <dgm:t>
        <a:bodyPr/>
        <a:lstStyle/>
        <a:p>
          <a:endParaRPr lang="tr-TR"/>
        </a:p>
      </dgm:t>
    </dgm:pt>
    <dgm:pt modelId="{4FEACC8A-0F8A-9B42-8596-46CDAE9F4C35}">
      <dgm:prSet/>
      <dgm:spPr/>
      <dgm:t>
        <a:bodyPr/>
        <a:lstStyle/>
        <a:p>
          <a:r>
            <a:rPr lang="tr-TR" b="1"/>
            <a:t>Marmara Araştırma Merkezi (TÜBİTAK MAM)</a:t>
          </a:r>
          <a:endParaRPr lang="tr-TR"/>
        </a:p>
      </dgm:t>
    </dgm:pt>
    <dgm:pt modelId="{6CB8545A-0EE4-464F-BF61-5DD5BB636EBD}" type="parTrans" cxnId="{92EB8221-7E57-0A4C-A0D8-CEF8D2AD836A}">
      <dgm:prSet/>
      <dgm:spPr/>
      <dgm:t>
        <a:bodyPr/>
        <a:lstStyle/>
        <a:p>
          <a:endParaRPr lang="tr-TR"/>
        </a:p>
      </dgm:t>
    </dgm:pt>
    <dgm:pt modelId="{C4E7E844-FE6C-2942-BAFC-57E8FCD081A3}" type="sibTrans" cxnId="{92EB8221-7E57-0A4C-A0D8-CEF8D2AD836A}">
      <dgm:prSet/>
      <dgm:spPr/>
      <dgm:t>
        <a:bodyPr/>
        <a:lstStyle/>
        <a:p>
          <a:endParaRPr lang="tr-TR"/>
        </a:p>
      </dgm:t>
    </dgm:pt>
    <dgm:pt modelId="{7C55F649-5F3E-BE49-B58A-5E7E05281C77}">
      <dgm:prSet/>
      <dgm:spPr/>
      <dgm:t>
        <a:bodyPr/>
        <a:lstStyle/>
        <a:p>
          <a:r>
            <a:rPr lang="tr-TR" b="1"/>
            <a:t>Bilişim ve Bilgi Güvenliği İleri Teknolojiler Araştırma Merkezi (TÜBİTAK BİLGEM)</a:t>
          </a:r>
          <a:endParaRPr lang="tr-TR"/>
        </a:p>
      </dgm:t>
    </dgm:pt>
    <dgm:pt modelId="{57FE1842-42FD-E541-B982-64F766041785}" type="parTrans" cxnId="{6239FE5E-2297-1549-BD16-942D7C3FEFDB}">
      <dgm:prSet/>
      <dgm:spPr/>
      <dgm:t>
        <a:bodyPr/>
        <a:lstStyle/>
        <a:p>
          <a:endParaRPr lang="tr-TR"/>
        </a:p>
      </dgm:t>
    </dgm:pt>
    <dgm:pt modelId="{47964BCE-4FD7-EA49-BF16-74C55487FD0E}" type="sibTrans" cxnId="{6239FE5E-2297-1549-BD16-942D7C3FEFDB}">
      <dgm:prSet/>
      <dgm:spPr/>
      <dgm:t>
        <a:bodyPr/>
        <a:lstStyle/>
        <a:p>
          <a:endParaRPr lang="tr-TR"/>
        </a:p>
      </dgm:t>
    </dgm:pt>
    <dgm:pt modelId="{3A309C6F-C9D4-6343-B2BC-6D2F9290F23C}">
      <dgm:prSet/>
      <dgm:spPr/>
      <dgm:t>
        <a:bodyPr/>
        <a:lstStyle/>
        <a:p>
          <a:r>
            <a:rPr lang="tr-TR" b="1"/>
            <a:t>Savunma Sanayii Araştırma ve Geliştirme Enstitüsü (TÜBİTAK SAGE)</a:t>
          </a:r>
          <a:endParaRPr lang="tr-TR"/>
        </a:p>
      </dgm:t>
    </dgm:pt>
    <dgm:pt modelId="{64D66F49-E018-A643-92A6-7D61F368AB82}" type="parTrans" cxnId="{90B26980-C33A-0A4C-A279-D871F6F16CEE}">
      <dgm:prSet/>
      <dgm:spPr/>
      <dgm:t>
        <a:bodyPr/>
        <a:lstStyle/>
        <a:p>
          <a:endParaRPr lang="tr-TR"/>
        </a:p>
      </dgm:t>
    </dgm:pt>
    <dgm:pt modelId="{BACEF9A0-2FC7-A340-9B78-EE5F844494D6}" type="sibTrans" cxnId="{90B26980-C33A-0A4C-A279-D871F6F16CEE}">
      <dgm:prSet/>
      <dgm:spPr/>
      <dgm:t>
        <a:bodyPr/>
        <a:lstStyle/>
        <a:p>
          <a:endParaRPr lang="tr-TR"/>
        </a:p>
      </dgm:t>
    </dgm:pt>
    <dgm:pt modelId="{DAAE621E-DBA6-F041-A91C-8A98BE274DF8}">
      <dgm:prSet/>
      <dgm:spPr/>
      <dgm:t>
        <a:bodyPr/>
        <a:lstStyle/>
        <a:p>
          <a:r>
            <a:rPr lang="tr-TR" b="1"/>
            <a:t>Uzay Teknolojileri Araştırma Enstitüsü (TÜBİTAK UZAY)</a:t>
          </a:r>
          <a:endParaRPr lang="tr-TR"/>
        </a:p>
      </dgm:t>
    </dgm:pt>
    <dgm:pt modelId="{64EF2320-D3ED-8345-956C-8AFC033F1D8E}" type="parTrans" cxnId="{3847B091-51F9-EE4F-8156-4953B94C062F}">
      <dgm:prSet/>
      <dgm:spPr/>
      <dgm:t>
        <a:bodyPr/>
        <a:lstStyle/>
        <a:p>
          <a:endParaRPr lang="tr-TR"/>
        </a:p>
      </dgm:t>
    </dgm:pt>
    <dgm:pt modelId="{BC3E4C54-6D58-2747-AF7A-BAAF3D099598}" type="sibTrans" cxnId="{3847B091-51F9-EE4F-8156-4953B94C062F}">
      <dgm:prSet/>
      <dgm:spPr/>
      <dgm:t>
        <a:bodyPr/>
        <a:lstStyle/>
        <a:p>
          <a:endParaRPr lang="tr-TR"/>
        </a:p>
      </dgm:t>
    </dgm:pt>
    <dgm:pt modelId="{8C97C89A-9677-5E4C-B2EC-25F67B444C96}">
      <dgm:prSet/>
      <dgm:spPr/>
      <dgm:t>
        <a:bodyPr/>
        <a:lstStyle/>
        <a:p>
          <a:r>
            <a:rPr lang="tr-TR" b="1"/>
            <a:t>Ulusal Metroloji Enstitüsü (TÜBİTAK UME)</a:t>
          </a:r>
          <a:endParaRPr lang="tr-TR"/>
        </a:p>
      </dgm:t>
    </dgm:pt>
    <dgm:pt modelId="{97121599-B6B8-6D4C-A3E0-30B67AC430C2}" type="parTrans" cxnId="{C93071B3-623D-8048-9BE5-B6D80C8F3B0A}">
      <dgm:prSet/>
      <dgm:spPr/>
      <dgm:t>
        <a:bodyPr/>
        <a:lstStyle/>
        <a:p>
          <a:endParaRPr lang="tr-TR"/>
        </a:p>
      </dgm:t>
    </dgm:pt>
    <dgm:pt modelId="{17E3FE30-BB26-AA44-970A-AC870B845104}" type="sibTrans" cxnId="{C93071B3-623D-8048-9BE5-B6D80C8F3B0A}">
      <dgm:prSet/>
      <dgm:spPr/>
      <dgm:t>
        <a:bodyPr/>
        <a:lstStyle/>
        <a:p>
          <a:endParaRPr lang="tr-TR"/>
        </a:p>
      </dgm:t>
    </dgm:pt>
    <dgm:pt modelId="{3263B081-E5C1-F241-8DA6-7DB77C3899D5}">
      <dgm:prSet/>
      <dgm:spPr/>
      <dgm:t>
        <a:bodyPr/>
        <a:lstStyle/>
        <a:p>
          <a:r>
            <a:rPr lang="tr-TR" b="1"/>
            <a:t>Türkiye Sanayi Sevk ve İdare Enstitüsü (TÜBİTAK TÜSSİDE)</a:t>
          </a:r>
          <a:endParaRPr lang="tr-TR"/>
        </a:p>
      </dgm:t>
    </dgm:pt>
    <dgm:pt modelId="{C418A7AD-F456-A343-A1C6-D518AD2E55FD}" type="parTrans" cxnId="{CF0F2B84-C262-EE45-B557-E795C6A79FCA}">
      <dgm:prSet/>
      <dgm:spPr/>
      <dgm:t>
        <a:bodyPr/>
        <a:lstStyle/>
        <a:p>
          <a:endParaRPr lang="tr-TR"/>
        </a:p>
      </dgm:t>
    </dgm:pt>
    <dgm:pt modelId="{F4C58737-598E-5E4D-BC2F-D98F5B3F965D}" type="sibTrans" cxnId="{CF0F2B84-C262-EE45-B557-E795C6A79FCA}">
      <dgm:prSet/>
      <dgm:spPr/>
      <dgm:t>
        <a:bodyPr/>
        <a:lstStyle/>
        <a:p>
          <a:endParaRPr lang="tr-TR"/>
        </a:p>
      </dgm:t>
    </dgm:pt>
    <dgm:pt modelId="{32130D27-2595-EF4C-ACDF-0BE53934C54F}">
      <dgm:prSet/>
      <dgm:spPr/>
      <dgm:t>
        <a:bodyPr/>
        <a:lstStyle/>
        <a:p>
          <a:r>
            <a:rPr lang="tr-TR" b="1"/>
            <a:t>Raylı Ulaşım Teknolojileri Enstitüsü (TÜBİTAK RUTE)</a:t>
          </a:r>
          <a:endParaRPr lang="tr-TR"/>
        </a:p>
      </dgm:t>
    </dgm:pt>
    <dgm:pt modelId="{3AC1241D-BCD4-E64D-BEED-9A0AFA1BAD0F}" type="parTrans" cxnId="{E1B798A1-41B7-E84B-A496-6580A9BABEF5}">
      <dgm:prSet/>
      <dgm:spPr/>
      <dgm:t>
        <a:bodyPr/>
        <a:lstStyle/>
        <a:p>
          <a:endParaRPr lang="tr-TR"/>
        </a:p>
      </dgm:t>
    </dgm:pt>
    <dgm:pt modelId="{4A2999DE-FC4C-0A40-9BDD-E2214D7B9857}" type="sibTrans" cxnId="{E1B798A1-41B7-E84B-A496-6580A9BABEF5}">
      <dgm:prSet/>
      <dgm:spPr/>
      <dgm:t>
        <a:bodyPr/>
        <a:lstStyle/>
        <a:p>
          <a:endParaRPr lang="tr-TR"/>
        </a:p>
      </dgm:t>
    </dgm:pt>
    <dgm:pt modelId="{BE4391FB-2FFC-0A4D-A730-789AFC9D7C6B}">
      <dgm:prSet/>
      <dgm:spPr/>
      <dgm:t>
        <a:bodyPr/>
        <a:lstStyle/>
        <a:p>
          <a:r>
            <a:rPr lang="tr-TR" b="1"/>
            <a:t>Temel Bilimler Araştırma Enstitüsü (TÜBİTAK TBAE)</a:t>
          </a:r>
          <a:endParaRPr lang="tr-TR"/>
        </a:p>
      </dgm:t>
    </dgm:pt>
    <dgm:pt modelId="{78FF1FF4-56A0-664C-91F5-9E8A30FCE395}" type="parTrans" cxnId="{D2895904-7A12-BF4B-B626-5F3BA0972120}">
      <dgm:prSet/>
      <dgm:spPr/>
      <dgm:t>
        <a:bodyPr/>
        <a:lstStyle/>
        <a:p>
          <a:endParaRPr lang="tr-TR"/>
        </a:p>
      </dgm:t>
    </dgm:pt>
    <dgm:pt modelId="{5C848A70-50A1-B24D-8378-7FFF4A0DF2E0}" type="sibTrans" cxnId="{D2895904-7A12-BF4B-B626-5F3BA0972120}">
      <dgm:prSet/>
      <dgm:spPr/>
      <dgm:t>
        <a:bodyPr/>
        <a:lstStyle/>
        <a:p>
          <a:endParaRPr lang="tr-TR"/>
        </a:p>
      </dgm:t>
    </dgm:pt>
    <dgm:pt modelId="{9DF1D049-F7A9-514B-B65F-45AAD110B851}" type="pres">
      <dgm:prSet presAssocID="{D3BDB088-770D-0B44-A1EB-87BDDE85929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ACA7DA03-7837-7F49-BCD5-839CACB91BFB}" type="pres">
      <dgm:prSet presAssocID="{4FEACC8A-0F8A-9B42-8596-46CDAE9F4C35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E0D5A7FF-4B5E-9E4E-870E-9A9A29F65071}" type="pres">
      <dgm:prSet presAssocID="{C4E7E844-FE6C-2942-BAFC-57E8FCD081A3}" presName="sibTrans" presStyleLbl="sibTrans1D1" presStyleIdx="0" presStyleCnt="7"/>
      <dgm:spPr/>
      <dgm:t>
        <a:bodyPr/>
        <a:lstStyle/>
        <a:p>
          <a:endParaRPr lang="tr-TR"/>
        </a:p>
      </dgm:t>
    </dgm:pt>
    <dgm:pt modelId="{4214CDB0-9029-F843-A61C-C91D383B244B}" type="pres">
      <dgm:prSet presAssocID="{C4E7E844-FE6C-2942-BAFC-57E8FCD081A3}" presName="connectorText" presStyleLbl="sibTrans1D1" presStyleIdx="0" presStyleCnt="7"/>
      <dgm:spPr/>
      <dgm:t>
        <a:bodyPr/>
        <a:lstStyle/>
        <a:p>
          <a:endParaRPr lang="tr-TR"/>
        </a:p>
      </dgm:t>
    </dgm:pt>
    <dgm:pt modelId="{17074167-1ADC-EE4D-9DF1-01C30F433978}" type="pres">
      <dgm:prSet presAssocID="{7C55F649-5F3E-BE49-B58A-5E7E05281C77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13B18939-660C-3744-93E8-19DC0CB3A082}" type="pres">
      <dgm:prSet presAssocID="{47964BCE-4FD7-EA49-BF16-74C55487FD0E}" presName="sibTrans" presStyleLbl="sibTrans1D1" presStyleIdx="1" presStyleCnt="7"/>
      <dgm:spPr/>
      <dgm:t>
        <a:bodyPr/>
        <a:lstStyle/>
        <a:p>
          <a:endParaRPr lang="tr-TR"/>
        </a:p>
      </dgm:t>
    </dgm:pt>
    <dgm:pt modelId="{061C0731-CEB7-8F46-8657-C8CFE9FB870C}" type="pres">
      <dgm:prSet presAssocID="{47964BCE-4FD7-EA49-BF16-74C55487FD0E}" presName="connectorText" presStyleLbl="sibTrans1D1" presStyleIdx="1" presStyleCnt="7"/>
      <dgm:spPr/>
      <dgm:t>
        <a:bodyPr/>
        <a:lstStyle/>
        <a:p>
          <a:endParaRPr lang="tr-TR"/>
        </a:p>
      </dgm:t>
    </dgm:pt>
    <dgm:pt modelId="{11A96107-2CAC-DD4E-BB74-A9838C030741}" type="pres">
      <dgm:prSet presAssocID="{3A309C6F-C9D4-6343-B2BC-6D2F9290F23C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E46C3C5-CD40-BF43-9057-00D0CBAD3A95}" type="pres">
      <dgm:prSet presAssocID="{BACEF9A0-2FC7-A340-9B78-EE5F844494D6}" presName="sibTrans" presStyleLbl="sibTrans1D1" presStyleIdx="2" presStyleCnt="7"/>
      <dgm:spPr/>
      <dgm:t>
        <a:bodyPr/>
        <a:lstStyle/>
        <a:p>
          <a:endParaRPr lang="tr-TR"/>
        </a:p>
      </dgm:t>
    </dgm:pt>
    <dgm:pt modelId="{E34D4735-8358-EF43-AC9D-B3A2D8BADD36}" type="pres">
      <dgm:prSet presAssocID="{BACEF9A0-2FC7-A340-9B78-EE5F844494D6}" presName="connectorText" presStyleLbl="sibTrans1D1" presStyleIdx="2" presStyleCnt="7"/>
      <dgm:spPr/>
      <dgm:t>
        <a:bodyPr/>
        <a:lstStyle/>
        <a:p>
          <a:endParaRPr lang="tr-TR"/>
        </a:p>
      </dgm:t>
    </dgm:pt>
    <dgm:pt modelId="{90F7DF99-1C28-4C46-A7A7-B5D73498C662}" type="pres">
      <dgm:prSet presAssocID="{DAAE621E-DBA6-F041-A91C-8A98BE274DF8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21252F9B-41AD-4945-9774-B235FB4504F9}" type="pres">
      <dgm:prSet presAssocID="{BC3E4C54-6D58-2747-AF7A-BAAF3D099598}" presName="sibTrans" presStyleLbl="sibTrans1D1" presStyleIdx="3" presStyleCnt="7"/>
      <dgm:spPr/>
      <dgm:t>
        <a:bodyPr/>
        <a:lstStyle/>
        <a:p>
          <a:endParaRPr lang="tr-TR"/>
        </a:p>
      </dgm:t>
    </dgm:pt>
    <dgm:pt modelId="{F4DCDAD2-951D-5C44-97E0-9E8B4B3B453E}" type="pres">
      <dgm:prSet presAssocID="{BC3E4C54-6D58-2747-AF7A-BAAF3D099598}" presName="connectorText" presStyleLbl="sibTrans1D1" presStyleIdx="3" presStyleCnt="7"/>
      <dgm:spPr/>
      <dgm:t>
        <a:bodyPr/>
        <a:lstStyle/>
        <a:p>
          <a:endParaRPr lang="tr-TR"/>
        </a:p>
      </dgm:t>
    </dgm:pt>
    <dgm:pt modelId="{A5358F70-8A65-984D-A50C-075E87436C34}" type="pres">
      <dgm:prSet presAssocID="{8C97C89A-9677-5E4C-B2EC-25F67B444C96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2A3F398-17C8-2C42-91B9-BD667319181D}" type="pres">
      <dgm:prSet presAssocID="{17E3FE30-BB26-AA44-970A-AC870B845104}" presName="sibTrans" presStyleLbl="sibTrans1D1" presStyleIdx="4" presStyleCnt="7"/>
      <dgm:spPr/>
      <dgm:t>
        <a:bodyPr/>
        <a:lstStyle/>
        <a:p>
          <a:endParaRPr lang="tr-TR"/>
        </a:p>
      </dgm:t>
    </dgm:pt>
    <dgm:pt modelId="{3A17BDCB-47C3-9643-A5E2-93CB60CA5610}" type="pres">
      <dgm:prSet presAssocID="{17E3FE30-BB26-AA44-970A-AC870B845104}" presName="connectorText" presStyleLbl="sibTrans1D1" presStyleIdx="4" presStyleCnt="7"/>
      <dgm:spPr/>
      <dgm:t>
        <a:bodyPr/>
        <a:lstStyle/>
        <a:p>
          <a:endParaRPr lang="tr-TR"/>
        </a:p>
      </dgm:t>
    </dgm:pt>
    <dgm:pt modelId="{E17533F5-73FB-1443-A5CF-4E569FD15439}" type="pres">
      <dgm:prSet presAssocID="{3263B081-E5C1-F241-8DA6-7DB77C3899D5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29714DA-4D90-5E4C-91D4-1A27295B2318}" type="pres">
      <dgm:prSet presAssocID="{F4C58737-598E-5E4D-BC2F-D98F5B3F965D}" presName="sibTrans" presStyleLbl="sibTrans1D1" presStyleIdx="5" presStyleCnt="7"/>
      <dgm:spPr/>
      <dgm:t>
        <a:bodyPr/>
        <a:lstStyle/>
        <a:p>
          <a:endParaRPr lang="tr-TR"/>
        </a:p>
      </dgm:t>
    </dgm:pt>
    <dgm:pt modelId="{9AAA9A1F-126B-2842-A682-1F0DDBD3E794}" type="pres">
      <dgm:prSet presAssocID="{F4C58737-598E-5E4D-BC2F-D98F5B3F965D}" presName="connectorText" presStyleLbl="sibTrans1D1" presStyleIdx="5" presStyleCnt="7"/>
      <dgm:spPr/>
      <dgm:t>
        <a:bodyPr/>
        <a:lstStyle/>
        <a:p>
          <a:endParaRPr lang="tr-TR"/>
        </a:p>
      </dgm:t>
    </dgm:pt>
    <dgm:pt modelId="{0D639522-78C1-6D4E-A104-E8B79E46F4EB}" type="pres">
      <dgm:prSet presAssocID="{32130D27-2595-EF4C-ACDF-0BE53934C54F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E4B19558-22F5-364E-B8D8-AE91601D976C}" type="pres">
      <dgm:prSet presAssocID="{4A2999DE-FC4C-0A40-9BDD-E2214D7B9857}" presName="sibTrans" presStyleLbl="sibTrans1D1" presStyleIdx="6" presStyleCnt="7"/>
      <dgm:spPr/>
      <dgm:t>
        <a:bodyPr/>
        <a:lstStyle/>
        <a:p>
          <a:endParaRPr lang="tr-TR"/>
        </a:p>
      </dgm:t>
    </dgm:pt>
    <dgm:pt modelId="{BE77518D-ED15-9F41-A29E-58FA8F4B3B33}" type="pres">
      <dgm:prSet presAssocID="{4A2999DE-FC4C-0A40-9BDD-E2214D7B9857}" presName="connectorText" presStyleLbl="sibTrans1D1" presStyleIdx="6" presStyleCnt="7"/>
      <dgm:spPr/>
      <dgm:t>
        <a:bodyPr/>
        <a:lstStyle/>
        <a:p>
          <a:endParaRPr lang="tr-TR"/>
        </a:p>
      </dgm:t>
    </dgm:pt>
    <dgm:pt modelId="{A64AFFFC-23CB-BD47-87D0-5A11B936DDEC}" type="pres">
      <dgm:prSet presAssocID="{BE4391FB-2FFC-0A4D-A730-789AFC9D7C6B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5BF1119B-4227-B943-B56B-355A1CF9B07A}" type="presOf" srcId="{BC3E4C54-6D58-2747-AF7A-BAAF3D099598}" destId="{F4DCDAD2-951D-5C44-97E0-9E8B4B3B453E}" srcOrd="1" destOrd="0" presId="urn:microsoft.com/office/officeart/2016/7/layout/RepeatingBendingProcessNew"/>
    <dgm:cxn modelId="{C8B29B10-193D-C348-951C-638B36EAD562}" type="presOf" srcId="{17E3FE30-BB26-AA44-970A-AC870B845104}" destId="{72A3F398-17C8-2C42-91B9-BD667319181D}" srcOrd="0" destOrd="0" presId="urn:microsoft.com/office/officeart/2016/7/layout/RepeatingBendingProcessNew"/>
    <dgm:cxn modelId="{548341B1-45D1-BA48-B52A-59D076CBA402}" type="presOf" srcId="{BACEF9A0-2FC7-A340-9B78-EE5F844494D6}" destId="{E34D4735-8358-EF43-AC9D-B3A2D8BADD36}" srcOrd="1" destOrd="0" presId="urn:microsoft.com/office/officeart/2016/7/layout/RepeatingBendingProcessNew"/>
    <dgm:cxn modelId="{5A683431-FF31-0D44-A579-D48D2CF62A33}" type="presOf" srcId="{D3BDB088-770D-0B44-A1EB-87BDDE859296}" destId="{9DF1D049-F7A9-514B-B65F-45AAD110B851}" srcOrd="0" destOrd="0" presId="urn:microsoft.com/office/officeart/2016/7/layout/RepeatingBendingProcessNew"/>
    <dgm:cxn modelId="{C93071B3-623D-8048-9BE5-B6D80C8F3B0A}" srcId="{D3BDB088-770D-0B44-A1EB-87BDDE859296}" destId="{8C97C89A-9677-5E4C-B2EC-25F67B444C96}" srcOrd="4" destOrd="0" parTransId="{97121599-B6B8-6D4C-A3E0-30B67AC430C2}" sibTransId="{17E3FE30-BB26-AA44-970A-AC870B845104}"/>
    <dgm:cxn modelId="{D2895904-7A12-BF4B-B626-5F3BA0972120}" srcId="{D3BDB088-770D-0B44-A1EB-87BDDE859296}" destId="{BE4391FB-2FFC-0A4D-A730-789AFC9D7C6B}" srcOrd="7" destOrd="0" parTransId="{78FF1FF4-56A0-664C-91F5-9E8A30FCE395}" sibTransId="{5C848A70-50A1-B24D-8378-7FFF4A0DF2E0}"/>
    <dgm:cxn modelId="{F4F29C5E-DCB9-3F4D-ABBA-219409B7B8B4}" type="presOf" srcId="{DAAE621E-DBA6-F041-A91C-8A98BE274DF8}" destId="{90F7DF99-1C28-4C46-A7A7-B5D73498C662}" srcOrd="0" destOrd="0" presId="urn:microsoft.com/office/officeart/2016/7/layout/RepeatingBendingProcessNew"/>
    <dgm:cxn modelId="{3847B091-51F9-EE4F-8156-4953B94C062F}" srcId="{D3BDB088-770D-0B44-A1EB-87BDDE859296}" destId="{DAAE621E-DBA6-F041-A91C-8A98BE274DF8}" srcOrd="3" destOrd="0" parTransId="{64EF2320-D3ED-8345-956C-8AFC033F1D8E}" sibTransId="{BC3E4C54-6D58-2747-AF7A-BAAF3D099598}"/>
    <dgm:cxn modelId="{92EB8221-7E57-0A4C-A0D8-CEF8D2AD836A}" srcId="{D3BDB088-770D-0B44-A1EB-87BDDE859296}" destId="{4FEACC8A-0F8A-9B42-8596-46CDAE9F4C35}" srcOrd="0" destOrd="0" parTransId="{6CB8545A-0EE4-464F-BF61-5DD5BB636EBD}" sibTransId="{C4E7E844-FE6C-2942-BAFC-57E8FCD081A3}"/>
    <dgm:cxn modelId="{90B26980-C33A-0A4C-A279-D871F6F16CEE}" srcId="{D3BDB088-770D-0B44-A1EB-87BDDE859296}" destId="{3A309C6F-C9D4-6343-B2BC-6D2F9290F23C}" srcOrd="2" destOrd="0" parTransId="{64D66F49-E018-A643-92A6-7D61F368AB82}" sibTransId="{BACEF9A0-2FC7-A340-9B78-EE5F844494D6}"/>
    <dgm:cxn modelId="{6239FE5E-2297-1549-BD16-942D7C3FEFDB}" srcId="{D3BDB088-770D-0B44-A1EB-87BDDE859296}" destId="{7C55F649-5F3E-BE49-B58A-5E7E05281C77}" srcOrd="1" destOrd="0" parTransId="{57FE1842-42FD-E541-B982-64F766041785}" sibTransId="{47964BCE-4FD7-EA49-BF16-74C55487FD0E}"/>
    <dgm:cxn modelId="{CF0F2B84-C262-EE45-B557-E795C6A79FCA}" srcId="{D3BDB088-770D-0B44-A1EB-87BDDE859296}" destId="{3263B081-E5C1-F241-8DA6-7DB77C3899D5}" srcOrd="5" destOrd="0" parTransId="{C418A7AD-F456-A343-A1C6-D518AD2E55FD}" sibTransId="{F4C58737-598E-5E4D-BC2F-D98F5B3F965D}"/>
    <dgm:cxn modelId="{2C87A4BE-6800-D643-AEA6-AEBB499154AE}" type="presOf" srcId="{47964BCE-4FD7-EA49-BF16-74C55487FD0E}" destId="{061C0731-CEB7-8F46-8657-C8CFE9FB870C}" srcOrd="1" destOrd="0" presId="urn:microsoft.com/office/officeart/2016/7/layout/RepeatingBendingProcessNew"/>
    <dgm:cxn modelId="{74A78323-11BB-8C4E-9072-BA11578A4A3D}" type="presOf" srcId="{C4E7E844-FE6C-2942-BAFC-57E8FCD081A3}" destId="{E0D5A7FF-4B5E-9E4E-870E-9A9A29F65071}" srcOrd="0" destOrd="0" presId="urn:microsoft.com/office/officeart/2016/7/layout/RepeatingBendingProcessNew"/>
    <dgm:cxn modelId="{B7564D87-4914-3449-97BE-2C28422AEE3F}" type="presOf" srcId="{BE4391FB-2FFC-0A4D-A730-789AFC9D7C6B}" destId="{A64AFFFC-23CB-BD47-87D0-5A11B936DDEC}" srcOrd="0" destOrd="0" presId="urn:microsoft.com/office/officeart/2016/7/layout/RepeatingBendingProcessNew"/>
    <dgm:cxn modelId="{0416A101-DAE2-0645-8074-1063FC256261}" type="presOf" srcId="{8C97C89A-9677-5E4C-B2EC-25F67B444C96}" destId="{A5358F70-8A65-984D-A50C-075E87436C34}" srcOrd="0" destOrd="0" presId="urn:microsoft.com/office/officeart/2016/7/layout/RepeatingBendingProcessNew"/>
    <dgm:cxn modelId="{D45E9E86-FA02-AB48-818D-01BB291E80E3}" type="presOf" srcId="{17E3FE30-BB26-AA44-970A-AC870B845104}" destId="{3A17BDCB-47C3-9643-A5E2-93CB60CA5610}" srcOrd="1" destOrd="0" presId="urn:microsoft.com/office/officeart/2016/7/layout/RepeatingBendingProcessNew"/>
    <dgm:cxn modelId="{1D3F9F08-B773-B34B-B1C3-195C2AFCB11F}" type="presOf" srcId="{4A2999DE-FC4C-0A40-9BDD-E2214D7B9857}" destId="{BE77518D-ED15-9F41-A29E-58FA8F4B3B33}" srcOrd="1" destOrd="0" presId="urn:microsoft.com/office/officeart/2016/7/layout/RepeatingBendingProcessNew"/>
    <dgm:cxn modelId="{6D0BFACA-AF1F-E148-B6A2-E46C464DB3C5}" type="presOf" srcId="{3263B081-E5C1-F241-8DA6-7DB77C3899D5}" destId="{E17533F5-73FB-1443-A5CF-4E569FD15439}" srcOrd="0" destOrd="0" presId="urn:microsoft.com/office/officeart/2016/7/layout/RepeatingBendingProcessNew"/>
    <dgm:cxn modelId="{FDDB0AC7-77A9-3A4C-93B3-0171F207E8DF}" type="presOf" srcId="{47964BCE-4FD7-EA49-BF16-74C55487FD0E}" destId="{13B18939-660C-3744-93E8-19DC0CB3A082}" srcOrd="0" destOrd="0" presId="urn:microsoft.com/office/officeart/2016/7/layout/RepeatingBendingProcessNew"/>
    <dgm:cxn modelId="{F5759AAE-BDB9-4545-8519-C8F9F919B0C9}" type="presOf" srcId="{C4E7E844-FE6C-2942-BAFC-57E8FCD081A3}" destId="{4214CDB0-9029-F843-A61C-C91D383B244B}" srcOrd="1" destOrd="0" presId="urn:microsoft.com/office/officeart/2016/7/layout/RepeatingBendingProcessNew"/>
    <dgm:cxn modelId="{D6FA5897-D21D-1F42-ACB2-6A212D6C96E3}" type="presOf" srcId="{F4C58737-598E-5E4D-BC2F-D98F5B3F965D}" destId="{029714DA-4D90-5E4C-91D4-1A27295B2318}" srcOrd="0" destOrd="0" presId="urn:microsoft.com/office/officeart/2016/7/layout/RepeatingBendingProcessNew"/>
    <dgm:cxn modelId="{0A346485-CC63-084F-B9AF-8DD32EC513C7}" type="presOf" srcId="{32130D27-2595-EF4C-ACDF-0BE53934C54F}" destId="{0D639522-78C1-6D4E-A104-E8B79E46F4EB}" srcOrd="0" destOrd="0" presId="urn:microsoft.com/office/officeart/2016/7/layout/RepeatingBendingProcessNew"/>
    <dgm:cxn modelId="{E5048783-D41B-B943-9ED6-A965449FE144}" type="presOf" srcId="{4A2999DE-FC4C-0A40-9BDD-E2214D7B9857}" destId="{E4B19558-22F5-364E-B8D8-AE91601D976C}" srcOrd="0" destOrd="0" presId="urn:microsoft.com/office/officeart/2016/7/layout/RepeatingBendingProcessNew"/>
    <dgm:cxn modelId="{7DBDE8E6-F887-6B47-A819-93A0B6A99F05}" type="presOf" srcId="{BACEF9A0-2FC7-A340-9B78-EE5F844494D6}" destId="{BE46C3C5-CD40-BF43-9057-00D0CBAD3A95}" srcOrd="0" destOrd="0" presId="urn:microsoft.com/office/officeart/2016/7/layout/RepeatingBendingProcessNew"/>
    <dgm:cxn modelId="{0B36441D-6FA4-084D-B9D2-48AA3DB6DDE4}" type="presOf" srcId="{7C55F649-5F3E-BE49-B58A-5E7E05281C77}" destId="{17074167-1ADC-EE4D-9DF1-01C30F433978}" srcOrd="0" destOrd="0" presId="urn:microsoft.com/office/officeart/2016/7/layout/RepeatingBendingProcessNew"/>
    <dgm:cxn modelId="{E1B798A1-41B7-E84B-A496-6580A9BABEF5}" srcId="{D3BDB088-770D-0B44-A1EB-87BDDE859296}" destId="{32130D27-2595-EF4C-ACDF-0BE53934C54F}" srcOrd="6" destOrd="0" parTransId="{3AC1241D-BCD4-E64D-BEED-9A0AFA1BAD0F}" sibTransId="{4A2999DE-FC4C-0A40-9BDD-E2214D7B9857}"/>
    <dgm:cxn modelId="{B64DA58F-DE9E-A843-A854-979BDA27C279}" type="presOf" srcId="{3A309C6F-C9D4-6343-B2BC-6D2F9290F23C}" destId="{11A96107-2CAC-DD4E-BB74-A9838C030741}" srcOrd="0" destOrd="0" presId="urn:microsoft.com/office/officeart/2016/7/layout/RepeatingBendingProcessNew"/>
    <dgm:cxn modelId="{21990AAB-E550-DF47-8779-B55FC01EE188}" type="presOf" srcId="{4FEACC8A-0F8A-9B42-8596-46CDAE9F4C35}" destId="{ACA7DA03-7837-7F49-BCD5-839CACB91BFB}" srcOrd="0" destOrd="0" presId="urn:microsoft.com/office/officeart/2016/7/layout/RepeatingBendingProcessNew"/>
    <dgm:cxn modelId="{35AA7E53-4E1F-1540-94F3-805A9C0553E1}" type="presOf" srcId="{F4C58737-598E-5E4D-BC2F-D98F5B3F965D}" destId="{9AAA9A1F-126B-2842-A682-1F0DDBD3E794}" srcOrd="1" destOrd="0" presId="urn:microsoft.com/office/officeart/2016/7/layout/RepeatingBendingProcessNew"/>
    <dgm:cxn modelId="{DE203F96-5469-264A-A2A1-C3FC5548D3EA}" type="presOf" srcId="{BC3E4C54-6D58-2747-AF7A-BAAF3D099598}" destId="{21252F9B-41AD-4945-9774-B235FB4504F9}" srcOrd="0" destOrd="0" presId="urn:microsoft.com/office/officeart/2016/7/layout/RepeatingBendingProcessNew"/>
    <dgm:cxn modelId="{3AE47B48-AAF8-EF4C-9185-D8A20746CB97}" type="presParOf" srcId="{9DF1D049-F7A9-514B-B65F-45AAD110B851}" destId="{ACA7DA03-7837-7F49-BCD5-839CACB91BFB}" srcOrd="0" destOrd="0" presId="urn:microsoft.com/office/officeart/2016/7/layout/RepeatingBendingProcessNew"/>
    <dgm:cxn modelId="{867C999A-F39C-8F4B-97AC-8CABA7EF3940}" type="presParOf" srcId="{9DF1D049-F7A9-514B-B65F-45AAD110B851}" destId="{E0D5A7FF-4B5E-9E4E-870E-9A9A29F65071}" srcOrd="1" destOrd="0" presId="urn:microsoft.com/office/officeart/2016/7/layout/RepeatingBendingProcessNew"/>
    <dgm:cxn modelId="{8D9333D6-6328-1848-BDB4-7DA27B79EE36}" type="presParOf" srcId="{E0D5A7FF-4B5E-9E4E-870E-9A9A29F65071}" destId="{4214CDB0-9029-F843-A61C-C91D383B244B}" srcOrd="0" destOrd="0" presId="urn:microsoft.com/office/officeart/2016/7/layout/RepeatingBendingProcessNew"/>
    <dgm:cxn modelId="{52B2332A-46AB-274E-8FBA-AF6F84444A26}" type="presParOf" srcId="{9DF1D049-F7A9-514B-B65F-45AAD110B851}" destId="{17074167-1ADC-EE4D-9DF1-01C30F433978}" srcOrd="2" destOrd="0" presId="urn:microsoft.com/office/officeart/2016/7/layout/RepeatingBendingProcessNew"/>
    <dgm:cxn modelId="{EBD77B49-A954-9B46-B1B3-A00C096EA33F}" type="presParOf" srcId="{9DF1D049-F7A9-514B-B65F-45AAD110B851}" destId="{13B18939-660C-3744-93E8-19DC0CB3A082}" srcOrd="3" destOrd="0" presId="urn:microsoft.com/office/officeart/2016/7/layout/RepeatingBendingProcessNew"/>
    <dgm:cxn modelId="{14D6E6A2-88E1-2948-86A0-FE6B2D57AD7B}" type="presParOf" srcId="{13B18939-660C-3744-93E8-19DC0CB3A082}" destId="{061C0731-CEB7-8F46-8657-C8CFE9FB870C}" srcOrd="0" destOrd="0" presId="urn:microsoft.com/office/officeart/2016/7/layout/RepeatingBendingProcessNew"/>
    <dgm:cxn modelId="{7C2265E6-8922-2241-9167-0E8A9E161023}" type="presParOf" srcId="{9DF1D049-F7A9-514B-B65F-45AAD110B851}" destId="{11A96107-2CAC-DD4E-BB74-A9838C030741}" srcOrd="4" destOrd="0" presId="urn:microsoft.com/office/officeart/2016/7/layout/RepeatingBendingProcessNew"/>
    <dgm:cxn modelId="{B026611A-45E9-DC4C-94A3-443AF40D5ABC}" type="presParOf" srcId="{9DF1D049-F7A9-514B-B65F-45AAD110B851}" destId="{BE46C3C5-CD40-BF43-9057-00D0CBAD3A95}" srcOrd="5" destOrd="0" presId="urn:microsoft.com/office/officeart/2016/7/layout/RepeatingBendingProcessNew"/>
    <dgm:cxn modelId="{0C2C6119-BE4F-C94E-9E64-45283B4740A5}" type="presParOf" srcId="{BE46C3C5-CD40-BF43-9057-00D0CBAD3A95}" destId="{E34D4735-8358-EF43-AC9D-B3A2D8BADD36}" srcOrd="0" destOrd="0" presId="urn:microsoft.com/office/officeart/2016/7/layout/RepeatingBendingProcessNew"/>
    <dgm:cxn modelId="{8370162D-8F3B-EF42-B5A6-B437A65301C1}" type="presParOf" srcId="{9DF1D049-F7A9-514B-B65F-45AAD110B851}" destId="{90F7DF99-1C28-4C46-A7A7-B5D73498C662}" srcOrd="6" destOrd="0" presId="urn:microsoft.com/office/officeart/2016/7/layout/RepeatingBendingProcessNew"/>
    <dgm:cxn modelId="{4C60B77B-8A70-EB47-9F06-CA44A14B745F}" type="presParOf" srcId="{9DF1D049-F7A9-514B-B65F-45AAD110B851}" destId="{21252F9B-41AD-4945-9774-B235FB4504F9}" srcOrd="7" destOrd="0" presId="urn:microsoft.com/office/officeart/2016/7/layout/RepeatingBendingProcessNew"/>
    <dgm:cxn modelId="{D2A8E794-3C0B-9346-A446-DE820315CF9A}" type="presParOf" srcId="{21252F9B-41AD-4945-9774-B235FB4504F9}" destId="{F4DCDAD2-951D-5C44-97E0-9E8B4B3B453E}" srcOrd="0" destOrd="0" presId="urn:microsoft.com/office/officeart/2016/7/layout/RepeatingBendingProcessNew"/>
    <dgm:cxn modelId="{DE7C1AE5-9FAE-4C47-A91B-11683EF7413E}" type="presParOf" srcId="{9DF1D049-F7A9-514B-B65F-45AAD110B851}" destId="{A5358F70-8A65-984D-A50C-075E87436C34}" srcOrd="8" destOrd="0" presId="urn:microsoft.com/office/officeart/2016/7/layout/RepeatingBendingProcessNew"/>
    <dgm:cxn modelId="{C0068190-E3EE-704E-8311-E0AE24C9DE6A}" type="presParOf" srcId="{9DF1D049-F7A9-514B-B65F-45AAD110B851}" destId="{72A3F398-17C8-2C42-91B9-BD667319181D}" srcOrd="9" destOrd="0" presId="urn:microsoft.com/office/officeart/2016/7/layout/RepeatingBendingProcessNew"/>
    <dgm:cxn modelId="{1971A143-96AA-5649-9398-1F2BFD052415}" type="presParOf" srcId="{72A3F398-17C8-2C42-91B9-BD667319181D}" destId="{3A17BDCB-47C3-9643-A5E2-93CB60CA5610}" srcOrd="0" destOrd="0" presId="urn:microsoft.com/office/officeart/2016/7/layout/RepeatingBendingProcessNew"/>
    <dgm:cxn modelId="{24737156-0BC2-1841-9CF3-880B4A4433C2}" type="presParOf" srcId="{9DF1D049-F7A9-514B-B65F-45AAD110B851}" destId="{E17533F5-73FB-1443-A5CF-4E569FD15439}" srcOrd="10" destOrd="0" presId="urn:microsoft.com/office/officeart/2016/7/layout/RepeatingBendingProcessNew"/>
    <dgm:cxn modelId="{D9BFAE14-2BAE-7E4E-94B7-D50565996EBC}" type="presParOf" srcId="{9DF1D049-F7A9-514B-B65F-45AAD110B851}" destId="{029714DA-4D90-5E4C-91D4-1A27295B2318}" srcOrd="11" destOrd="0" presId="urn:microsoft.com/office/officeart/2016/7/layout/RepeatingBendingProcessNew"/>
    <dgm:cxn modelId="{61CBFE4E-F749-564F-973A-AA6805FE2B2A}" type="presParOf" srcId="{029714DA-4D90-5E4C-91D4-1A27295B2318}" destId="{9AAA9A1F-126B-2842-A682-1F0DDBD3E794}" srcOrd="0" destOrd="0" presId="urn:microsoft.com/office/officeart/2016/7/layout/RepeatingBendingProcessNew"/>
    <dgm:cxn modelId="{74AF24B0-C86B-9942-BE5B-DF2D5B32935E}" type="presParOf" srcId="{9DF1D049-F7A9-514B-B65F-45AAD110B851}" destId="{0D639522-78C1-6D4E-A104-E8B79E46F4EB}" srcOrd="12" destOrd="0" presId="urn:microsoft.com/office/officeart/2016/7/layout/RepeatingBendingProcessNew"/>
    <dgm:cxn modelId="{BFFF8094-BC91-0A45-9ED2-E63F6E3C1836}" type="presParOf" srcId="{9DF1D049-F7A9-514B-B65F-45AAD110B851}" destId="{E4B19558-22F5-364E-B8D8-AE91601D976C}" srcOrd="13" destOrd="0" presId="urn:microsoft.com/office/officeart/2016/7/layout/RepeatingBendingProcessNew"/>
    <dgm:cxn modelId="{372C47F0-FB25-DC4A-97FA-B91E16D3B60C}" type="presParOf" srcId="{E4B19558-22F5-364E-B8D8-AE91601D976C}" destId="{BE77518D-ED15-9F41-A29E-58FA8F4B3B33}" srcOrd="0" destOrd="0" presId="urn:microsoft.com/office/officeart/2016/7/layout/RepeatingBendingProcessNew"/>
    <dgm:cxn modelId="{D85095DF-EC53-FF4F-92F5-8514BD1DC616}" type="presParOf" srcId="{9DF1D049-F7A9-514B-B65F-45AAD110B851}" destId="{A64AFFFC-23CB-BD47-87D0-5A11B936DDEC}" srcOrd="14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3DE9D627-8541-644C-B657-1A002CCBEDA8}" type="doc">
      <dgm:prSet loTypeId="urn:microsoft.com/office/officeart/2005/8/layout/vList2" loCatId="list" qsTypeId="urn:microsoft.com/office/officeart/2005/8/quickstyle/3d6" qsCatId="3D" csTypeId="urn:microsoft.com/office/officeart/2005/8/colors/colorful2" csCatId="colorful"/>
      <dgm:spPr/>
      <dgm:t>
        <a:bodyPr/>
        <a:lstStyle/>
        <a:p>
          <a:endParaRPr lang="tr-TR"/>
        </a:p>
      </dgm:t>
    </dgm:pt>
    <dgm:pt modelId="{B224EC22-5E23-0B4B-A852-055EE4A50ED0}">
      <dgm:prSet/>
      <dgm:spPr/>
      <dgm:t>
        <a:bodyPr/>
        <a:lstStyle/>
        <a:p>
          <a:r>
            <a:rPr lang="tr-TR" b="0" dirty="0"/>
            <a:t>GÜ, Teknoloji Transfer Ofisi</a:t>
          </a:r>
          <a:endParaRPr lang="tr-TR" dirty="0"/>
        </a:p>
      </dgm:t>
    </dgm:pt>
    <dgm:pt modelId="{559B5455-02F0-E243-B7F5-08C8799F6EC5}" type="parTrans" cxnId="{5961E14A-0EEA-D04C-8859-C515D69D0507}">
      <dgm:prSet/>
      <dgm:spPr/>
      <dgm:t>
        <a:bodyPr/>
        <a:lstStyle/>
        <a:p>
          <a:endParaRPr lang="tr-TR"/>
        </a:p>
      </dgm:t>
    </dgm:pt>
    <dgm:pt modelId="{86A86D37-7BCB-6A49-B1BF-E43B60066443}" type="sibTrans" cxnId="{5961E14A-0EEA-D04C-8859-C515D69D0507}">
      <dgm:prSet/>
      <dgm:spPr/>
      <dgm:t>
        <a:bodyPr/>
        <a:lstStyle/>
        <a:p>
          <a:endParaRPr lang="tr-TR"/>
        </a:p>
      </dgm:t>
    </dgm:pt>
    <dgm:pt modelId="{53D3C6D4-07E7-7640-BAAA-5D0A98D559BE}" type="pres">
      <dgm:prSet presAssocID="{3DE9D627-8541-644C-B657-1A002CCBEDA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B4953FF1-6CB8-F147-A4FD-EF15302A3FC2}" type="pres">
      <dgm:prSet presAssocID="{B224EC22-5E23-0B4B-A852-055EE4A50ED0}" presName="parentText" presStyleLbl="node1" presStyleIdx="0" presStyleCnt="1" custLinFactNeighborY="2118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827F8BD1-4538-734C-A510-9D57089FEEA8}" type="presOf" srcId="{3DE9D627-8541-644C-B657-1A002CCBEDA8}" destId="{53D3C6D4-07E7-7640-BAAA-5D0A98D559BE}" srcOrd="0" destOrd="0" presId="urn:microsoft.com/office/officeart/2005/8/layout/vList2"/>
    <dgm:cxn modelId="{5961E14A-0EEA-D04C-8859-C515D69D0507}" srcId="{3DE9D627-8541-644C-B657-1A002CCBEDA8}" destId="{B224EC22-5E23-0B4B-A852-055EE4A50ED0}" srcOrd="0" destOrd="0" parTransId="{559B5455-02F0-E243-B7F5-08C8799F6EC5}" sibTransId="{86A86D37-7BCB-6A49-B1BF-E43B60066443}"/>
    <dgm:cxn modelId="{8CB49B5A-6597-4B4B-ACE8-0B1BA146C92A}" type="presOf" srcId="{B224EC22-5E23-0B4B-A852-055EE4A50ED0}" destId="{B4953FF1-6CB8-F147-A4FD-EF15302A3FC2}" srcOrd="0" destOrd="0" presId="urn:microsoft.com/office/officeart/2005/8/layout/vList2"/>
    <dgm:cxn modelId="{9C0E77A2-DBDC-C44F-9708-E95A381FADFD}" type="presParOf" srcId="{53D3C6D4-07E7-7640-BAAA-5D0A98D559BE}" destId="{B4953FF1-6CB8-F147-A4FD-EF15302A3FC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50B7D3E0-D96F-4263-9E91-40E16835D5C1}" type="doc">
      <dgm:prSet loTypeId="urn:microsoft.com/office/officeart/2018/5/layout/IconCircleLabelList" loCatId="icon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6CEE8AC-6A3B-4E2A-A55F-14ACB9DB13A0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tr-TR" b="1"/>
            <a:t>TÜBİTAK Ulusal Akademik Ağ ve Bilgi Merkezi (TÜBİTAK ULAKBİM)</a:t>
          </a:r>
          <a:endParaRPr lang="en-US"/>
        </a:p>
      </dgm:t>
    </dgm:pt>
    <dgm:pt modelId="{748D863F-5106-45D4-8CFB-D7582F137F7E}" type="parTrans" cxnId="{855361FB-E774-4754-AF1D-5A336F9F23C5}">
      <dgm:prSet/>
      <dgm:spPr/>
      <dgm:t>
        <a:bodyPr/>
        <a:lstStyle/>
        <a:p>
          <a:endParaRPr lang="en-US"/>
        </a:p>
      </dgm:t>
    </dgm:pt>
    <dgm:pt modelId="{23FF4085-4C6D-4FF9-A3E3-67AA355530D5}" type="sibTrans" cxnId="{855361FB-E774-4754-AF1D-5A336F9F23C5}">
      <dgm:prSet/>
      <dgm:spPr/>
      <dgm:t>
        <a:bodyPr/>
        <a:lstStyle/>
        <a:p>
          <a:endParaRPr lang="en-US"/>
        </a:p>
      </dgm:t>
    </dgm:pt>
    <dgm:pt modelId="{1B1A1B46-96D9-4DA4-AD76-8577FB3F007A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tr-TR" b="1"/>
            <a:t>TÜBİTAK Ulusal Gözlemevi (TUG)</a:t>
          </a:r>
          <a:endParaRPr lang="en-US"/>
        </a:p>
      </dgm:t>
    </dgm:pt>
    <dgm:pt modelId="{F52592DF-FD41-45AA-A8DD-8D25B27EAEC9}" type="parTrans" cxnId="{AEA20762-CF86-4A23-A174-4092E4AF098D}">
      <dgm:prSet/>
      <dgm:spPr/>
      <dgm:t>
        <a:bodyPr/>
        <a:lstStyle/>
        <a:p>
          <a:endParaRPr lang="en-US"/>
        </a:p>
      </dgm:t>
    </dgm:pt>
    <dgm:pt modelId="{C16E01A4-C901-42B2-9652-B151A1CF8565}" type="sibTrans" cxnId="{AEA20762-CF86-4A23-A174-4092E4AF098D}">
      <dgm:prSet/>
      <dgm:spPr/>
      <dgm:t>
        <a:bodyPr/>
        <a:lstStyle/>
        <a:p>
          <a:endParaRPr lang="en-US"/>
        </a:p>
      </dgm:t>
    </dgm:pt>
    <dgm:pt modelId="{CBBDD540-B664-4376-A9AC-6D88D94E99EA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tr-TR" b="1"/>
            <a:t>Bursa Test ve Analiz Laboratuvarı</a:t>
          </a:r>
          <a:r>
            <a:rPr lang="tr-TR"/>
            <a:t> </a:t>
          </a:r>
          <a:r>
            <a:rPr lang="tr-TR" b="1"/>
            <a:t>(TÜBİTAK BUTAL)</a:t>
          </a:r>
          <a:endParaRPr lang="en-US"/>
        </a:p>
      </dgm:t>
    </dgm:pt>
    <dgm:pt modelId="{C3641A62-5603-46A5-A95C-7DED39B8F16A}" type="parTrans" cxnId="{794D45F2-DDC6-4F4A-8F29-EA483809ED68}">
      <dgm:prSet/>
      <dgm:spPr/>
      <dgm:t>
        <a:bodyPr/>
        <a:lstStyle/>
        <a:p>
          <a:endParaRPr lang="en-US"/>
        </a:p>
      </dgm:t>
    </dgm:pt>
    <dgm:pt modelId="{7BB86F71-BC75-4F10-9CC7-FAA41DD0DC5E}" type="sibTrans" cxnId="{794D45F2-DDC6-4F4A-8F29-EA483809ED68}">
      <dgm:prSet/>
      <dgm:spPr/>
      <dgm:t>
        <a:bodyPr/>
        <a:lstStyle/>
        <a:p>
          <a:endParaRPr lang="en-US"/>
        </a:p>
      </dgm:t>
    </dgm:pt>
    <dgm:pt modelId="{213CBCF0-0ACF-49CC-A4C7-43412742F8D0}" type="pres">
      <dgm:prSet presAssocID="{50B7D3E0-D96F-4263-9E91-40E16835D5C1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95D80274-E9C3-4210-8399-2816C3B6594B}" type="pres">
      <dgm:prSet presAssocID="{26CEE8AC-6A3B-4E2A-A55F-14ACB9DB13A0}" presName="compNode" presStyleCnt="0"/>
      <dgm:spPr/>
    </dgm:pt>
    <dgm:pt modelId="{71C4CBF5-B7CB-419D-9CDF-7DD5EA92FF65}" type="pres">
      <dgm:prSet presAssocID="{26CEE8AC-6A3B-4E2A-A55F-14ACB9DB13A0}" presName="iconBgRect" presStyleLbl="bgShp" presStyleIdx="0" presStyleCnt="3"/>
      <dgm:spPr/>
    </dgm:pt>
    <dgm:pt modelId="{CAEBFD53-8499-4A0B-84C2-F34F23A7BD76}" type="pres">
      <dgm:prSet presAssocID="{26CEE8AC-6A3B-4E2A-A55F-14ACB9DB13A0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unucu"/>
        </a:ext>
      </dgm:extLst>
    </dgm:pt>
    <dgm:pt modelId="{CEB732A4-5A2A-4B95-A488-E26D3A4FBBEF}" type="pres">
      <dgm:prSet presAssocID="{26CEE8AC-6A3B-4E2A-A55F-14ACB9DB13A0}" presName="spaceRect" presStyleCnt="0"/>
      <dgm:spPr/>
    </dgm:pt>
    <dgm:pt modelId="{42435A8F-F0B2-4207-B102-1C57DB2AE743}" type="pres">
      <dgm:prSet presAssocID="{26CEE8AC-6A3B-4E2A-A55F-14ACB9DB13A0}" presName="textRect" presStyleLbl="revTx" presStyleIdx="0" presStyleCnt="3">
        <dgm:presLayoutVars>
          <dgm:chMax val="1"/>
          <dgm:chPref val="1"/>
        </dgm:presLayoutVars>
      </dgm:prSet>
      <dgm:spPr/>
      <dgm:t>
        <a:bodyPr/>
        <a:lstStyle/>
        <a:p>
          <a:endParaRPr lang="tr-TR"/>
        </a:p>
      </dgm:t>
    </dgm:pt>
    <dgm:pt modelId="{422B5C49-0F96-4098-AC4E-AD8EAAB47B91}" type="pres">
      <dgm:prSet presAssocID="{23FF4085-4C6D-4FF9-A3E3-67AA355530D5}" presName="sibTrans" presStyleCnt="0"/>
      <dgm:spPr/>
    </dgm:pt>
    <dgm:pt modelId="{8A4BDEEB-ADE3-41DD-888A-691F21D67041}" type="pres">
      <dgm:prSet presAssocID="{1B1A1B46-96D9-4DA4-AD76-8577FB3F007A}" presName="compNode" presStyleCnt="0"/>
      <dgm:spPr/>
    </dgm:pt>
    <dgm:pt modelId="{D6C19D5C-6323-4EA2-B905-78FE97ABE1D7}" type="pres">
      <dgm:prSet presAssocID="{1B1A1B46-96D9-4DA4-AD76-8577FB3F007A}" presName="iconBgRect" presStyleLbl="bgShp" presStyleIdx="1" presStyleCnt="3"/>
      <dgm:spPr/>
    </dgm:pt>
    <dgm:pt modelId="{99F56ACB-37F5-44D3-984E-8D1B06C7ABF1}" type="pres">
      <dgm:prSet presAssocID="{1B1A1B46-96D9-4DA4-AD76-8577FB3F007A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ug boat"/>
        </a:ext>
      </dgm:extLst>
    </dgm:pt>
    <dgm:pt modelId="{0232EB81-B7BA-4F74-997A-FAEC6DD7971F}" type="pres">
      <dgm:prSet presAssocID="{1B1A1B46-96D9-4DA4-AD76-8577FB3F007A}" presName="spaceRect" presStyleCnt="0"/>
      <dgm:spPr/>
    </dgm:pt>
    <dgm:pt modelId="{8083F33D-989D-449A-AB38-A3EEFAE6AB60}" type="pres">
      <dgm:prSet presAssocID="{1B1A1B46-96D9-4DA4-AD76-8577FB3F007A}" presName="textRect" presStyleLbl="revTx" presStyleIdx="1" presStyleCnt="3">
        <dgm:presLayoutVars>
          <dgm:chMax val="1"/>
          <dgm:chPref val="1"/>
        </dgm:presLayoutVars>
      </dgm:prSet>
      <dgm:spPr/>
      <dgm:t>
        <a:bodyPr/>
        <a:lstStyle/>
        <a:p>
          <a:endParaRPr lang="tr-TR"/>
        </a:p>
      </dgm:t>
    </dgm:pt>
    <dgm:pt modelId="{18CB9FC0-617D-4D18-B080-A81FAA14CA12}" type="pres">
      <dgm:prSet presAssocID="{C16E01A4-C901-42B2-9652-B151A1CF8565}" presName="sibTrans" presStyleCnt="0"/>
      <dgm:spPr/>
    </dgm:pt>
    <dgm:pt modelId="{8067E9FB-0301-4087-8F31-640A66D30D70}" type="pres">
      <dgm:prSet presAssocID="{CBBDD540-B664-4376-A9AC-6D88D94E99EA}" presName="compNode" presStyleCnt="0"/>
      <dgm:spPr/>
    </dgm:pt>
    <dgm:pt modelId="{8A478247-9F11-412D-AED1-F887AF8ACDB6}" type="pres">
      <dgm:prSet presAssocID="{CBBDD540-B664-4376-A9AC-6D88D94E99EA}" presName="iconBgRect" presStyleLbl="bgShp" presStyleIdx="2" presStyleCnt="3"/>
      <dgm:spPr/>
    </dgm:pt>
    <dgm:pt modelId="{D7E0D794-8231-46FA-98B2-959E32913C08}" type="pres">
      <dgm:prSet presAssocID="{CBBDD540-B664-4376-A9AC-6D88D94E99EA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raştırma"/>
        </a:ext>
      </dgm:extLst>
    </dgm:pt>
    <dgm:pt modelId="{D8636A00-9510-40CB-B319-C189287B5C36}" type="pres">
      <dgm:prSet presAssocID="{CBBDD540-B664-4376-A9AC-6D88D94E99EA}" presName="spaceRect" presStyleCnt="0"/>
      <dgm:spPr/>
    </dgm:pt>
    <dgm:pt modelId="{73B7B504-9BCD-4EC9-8472-3754979B8A85}" type="pres">
      <dgm:prSet presAssocID="{CBBDD540-B664-4376-A9AC-6D88D94E99EA}" presName="textRect" presStyleLbl="revTx" presStyleIdx="2" presStyleCnt="3">
        <dgm:presLayoutVars>
          <dgm:chMax val="1"/>
          <dgm:chPref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794D45F2-DDC6-4F4A-8F29-EA483809ED68}" srcId="{50B7D3E0-D96F-4263-9E91-40E16835D5C1}" destId="{CBBDD540-B664-4376-A9AC-6D88D94E99EA}" srcOrd="2" destOrd="0" parTransId="{C3641A62-5603-46A5-A95C-7DED39B8F16A}" sibTransId="{7BB86F71-BC75-4F10-9CC7-FAA41DD0DC5E}"/>
    <dgm:cxn modelId="{855361FB-E774-4754-AF1D-5A336F9F23C5}" srcId="{50B7D3E0-D96F-4263-9E91-40E16835D5C1}" destId="{26CEE8AC-6A3B-4E2A-A55F-14ACB9DB13A0}" srcOrd="0" destOrd="0" parTransId="{748D863F-5106-45D4-8CFB-D7582F137F7E}" sibTransId="{23FF4085-4C6D-4FF9-A3E3-67AA355530D5}"/>
    <dgm:cxn modelId="{E0FF647F-5250-9640-9F99-15E6E0671879}" type="presOf" srcId="{50B7D3E0-D96F-4263-9E91-40E16835D5C1}" destId="{213CBCF0-0ACF-49CC-A4C7-43412742F8D0}" srcOrd="0" destOrd="0" presId="urn:microsoft.com/office/officeart/2018/5/layout/IconCircleLabelList"/>
    <dgm:cxn modelId="{AEA20762-CF86-4A23-A174-4092E4AF098D}" srcId="{50B7D3E0-D96F-4263-9E91-40E16835D5C1}" destId="{1B1A1B46-96D9-4DA4-AD76-8577FB3F007A}" srcOrd="1" destOrd="0" parTransId="{F52592DF-FD41-45AA-A8DD-8D25B27EAEC9}" sibTransId="{C16E01A4-C901-42B2-9652-B151A1CF8565}"/>
    <dgm:cxn modelId="{5F69F022-F940-6743-8EEB-FC5ADC26F4B3}" type="presOf" srcId="{26CEE8AC-6A3B-4E2A-A55F-14ACB9DB13A0}" destId="{42435A8F-F0B2-4207-B102-1C57DB2AE743}" srcOrd="0" destOrd="0" presId="urn:microsoft.com/office/officeart/2018/5/layout/IconCircleLabelList"/>
    <dgm:cxn modelId="{8AF34B3B-025C-3E4C-B5BF-D3D2D3F87400}" type="presOf" srcId="{CBBDD540-B664-4376-A9AC-6D88D94E99EA}" destId="{73B7B504-9BCD-4EC9-8472-3754979B8A85}" srcOrd="0" destOrd="0" presId="urn:microsoft.com/office/officeart/2018/5/layout/IconCircleLabelList"/>
    <dgm:cxn modelId="{4813DCF7-CE3E-6A42-86A8-92DB5970514C}" type="presOf" srcId="{1B1A1B46-96D9-4DA4-AD76-8577FB3F007A}" destId="{8083F33D-989D-449A-AB38-A3EEFAE6AB60}" srcOrd="0" destOrd="0" presId="urn:microsoft.com/office/officeart/2018/5/layout/IconCircleLabelList"/>
    <dgm:cxn modelId="{B35D7F55-90C9-5242-A0D2-E88FC452639E}" type="presParOf" srcId="{213CBCF0-0ACF-49CC-A4C7-43412742F8D0}" destId="{95D80274-E9C3-4210-8399-2816C3B6594B}" srcOrd="0" destOrd="0" presId="urn:microsoft.com/office/officeart/2018/5/layout/IconCircleLabelList"/>
    <dgm:cxn modelId="{0513E646-74B6-6948-BD01-A153DE1D9EEA}" type="presParOf" srcId="{95D80274-E9C3-4210-8399-2816C3B6594B}" destId="{71C4CBF5-B7CB-419D-9CDF-7DD5EA92FF65}" srcOrd="0" destOrd="0" presId="urn:microsoft.com/office/officeart/2018/5/layout/IconCircleLabelList"/>
    <dgm:cxn modelId="{EB181C98-1060-104E-ADD8-DA12EA924D3D}" type="presParOf" srcId="{95D80274-E9C3-4210-8399-2816C3B6594B}" destId="{CAEBFD53-8499-4A0B-84C2-F34F23A7BD76}" srcOrd="1" destOrd="0" presId="urn:microsoft.com/office/officeart/2018/5/layout/IconCircleLabelList"/>
    <dgm:cxn modelId="{22CC251D-D83B-2D42-8C52-00291F3F7841}" type="presParOf" srcId="{95D80274-E9C3-4210-8399-2816C3B6594B}" destId="{CEB732A4-5A2A-4B95-A488-E26D3A4FBBEF}" srcOrd="2" destOrd="0" presId="urn:microsoft.com/office/officeart/2018/5/layout/IconCircleLabelList"/>
    <dgm:cxn modelId="{2BDEFD5B-EC20-E843-9281-4987CD6BC37E}" type="presParOf" srcId="{95D80274-E9C3-4210-8399-2816C3B6594B}" destId="{42435A8F-F0B2-4207-B102-1C57DB2AE743}" srcOrd="3" destOrd="0" presId="urn:microsoft.com/office/officeart/2018/5/layout/IconCircleLabelList"/>
    <dgm:cxn modelId="{53545209-C669-4149-B89A-4E91E893638C}" type="presParOf" srcId="{213CBCF0-0ACF-49CC-A4C7-43412742F8D0}" destId="{422B5C49-0F96-4098-AC4E-AD8EAAB47B91}" srcOrd="1" destOrd="0" presId="urn:microsoft.com/office/officeart/2018/5/layout/IconCircleLabelList"/>
    <dgm:cxn modelId="{B1461235-01A3-B941-8DB2-6EA934B0A879}" type="presParOf" srcId="{213CBCF0-0ACF-49CC-A4C7-43412742F8D0}" destId="{8A4BDEEB-ADE3-41DD-888A-691F21D67041}" srcOrd="2" destOrd="0" presId="urn:microsoft.com/office/officeart/2018/5/layout/IconCircleLabelList"/>
    <dgm:cxn modelId="{4F1781D2-65AB-A54F-8D5E-B608D1148ABB}" type="presParOf" srcId="{8A4BDEEB-ADE3-41DD-888A-691F21D67041}" destId="{D6C19D5C-6323-4EA2-B905-78FE97ABE1D7}" srcOrd="0" destOrd="0" presId="urn:microsoft.com/office/officeart/2018/5/layout/IconCircleLabelList"/>
    <dgm:cxn modelId="{552A2D80-9A19-7246-B0DF-266379578BA7}" type="presParOf" srcId="{8A4BDEEB-ADE3-41DD-888A-691F21D67041}" destId="{99F56ACB-37F5-44D3-984E-8D1B06C7ABF1}" srcOrd="1" destOrd="0" presId="urn:microsoft.com/office/officeart/2018/5/layout/IconCircleLabelList"/>
    <dgm:cxn modelId="{9EB18438-5679-3948-9C32-61E9CC86A92D}" type="presParOf" srcId="{8A4BDEEB-ADE3-41DD-888A-691F21D67041}" destId="{0232EB81-B7BA-4F74-997A-FAEC6DD7971F}" srcOrd="2" destOrd="0" presId="urn:microsoft.com/office/officeart/2018/5/layout/IconCircleLabelList"/>
    <dgm:cxn modelId="{75EED18D-9854-2C48-9844-E84871A910A6}" type="presParOf" srcId="{8A4BDEEB-ADE3-41DD-888A-691F21D67041}" destId="{8083F33D-989D-449A-AB38-A3EEFAE6AB60}" srcOrd="3" destOrd="0" presId="urn:microsoft.com/office/officeart/2018/5/layout/IconCircleLabelList"/>
    <dgm:cxn modelId="{66EC389D-4CE5-084E-B2FC-19801C3AD25E}" type="presParOf" srcId="{213CBCF0-0ACF-49CC-A4C7-43412742F8D0}" destId="{18CB9FC0-617D-4D18-B080-A81FAA14CA12}" srcOrd="3" destOrd="0" presId="urn:microsoft.com/office/officeart/2018/5/layout/IconCircleLabelList"/>
    <dgm:cxn modelId="{CC467154-2192-344F-88CC-2A79846F26F6}" type="presParOf" srcId="{213CBCF0-0ACF-49CC-A4C7-43412742F8D0}" destId="{8067E9FB-0301-4087-8F31-640A66D30D70}" srcOrd="4" destOrd="0" presId="urn:microsoft.com/office/officeart/2018/5/layout/IconCircleLabelList"/>
    <dgm:cxn modelId="{F40874F8-0D7C-2247-8E9C-DB5F40B17840}" type="presParOf" srcId="{8067E9FB-0301-4087-8F31-640A66D30D70}" destId="{8A478247-9F11-412D-AED1-F887AF8ACDB6}" srcOrd="0" destOrd="0" presId="urn:microsoft.com/office/officeart/2018/5/layout/IconCircleLabelList"/>
    <dgm:cxn modelId="{3FBE0FE0-7986-CE45-85A7-8E746A75C9CC}" type="presParOf" srcId="{8067E9FB-0301-4087-8F31-640A66D30D70}" destId="{D7E0D794-8231-46FA-98B2-959E32913C08}" srcOrd="1" destOrd="0" presId="urn:microsoft.com/office/officeart/2018/5/layout/IconCircleLabelList"/>
    <dgm:cxn modelId="{E60828C3-0867-5B4E-BAA8-94BCF1E2E8D8}" type="presParOf" srcId="{8067E9FB-0301-4087-8F31-640A66D30D70}" destId="{D8636A00-9510-40CB-B319-C189287B5C36}" srcOrd="2" destOrd="0" presId="urn:microsoft.com/office/officeart/2018/5/layout/IconCircleLabelList"/>
    <dgm:cxn modelId="{6DCE32DD-D206-2449-8383-6F78A8591569}" type="presParOf" srcId="{8067E9FB-0301-4087-8F31-640A66D30D70}" destId="{73B7B504-9BCD-4EC9-8472-3754979B8A85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3DE9D627-8541-644C-B657-1A002CCBEDA8}" type="doc">
      <dgm:prSet loTypeId="urn:microsoft.com/office/officeart/2005/8/layout/vList2" loCatId="list" qsTypeId="urn:microsoft.com/office/officeart/2005/8/quickstyle/3d6" qsCatId="3D" csTypeId="urn:microsoft.com/office/officeart/2005/8/colors/colorful2" csCatId="colorful"/>
      <dgm:spPr/>
      <dgm:t>
        <a:bodyPr/>
        <a:lstStyle/>
        <a:p>
          <a:endParaRPr lang="tr-TR"/>
        </a:p>
      </dgm:t>
    </dgm:pt>
    <dgm:pt modelId="{B224EC22-5E23-0B4B-A852-055EE4A50ED0}">
      <dgm:prSet/>
      <dgm:spPr/>
      <dgm:t>
        <a:bodyPr/>
        <a:lstStyle/>
        <a:p>
          <a:r>
            <a:rPr lang="tr-TR" b="0" dirty="0"/>
            <a:t>GÜ, Teknoloji Transfer Ofisi</a:t>
          </a:r>
          <a:endParaRPr lang="tr-TR" dirty="0"/>
        </a:p>
      </dgm:t>
    </dgm:pt>
    <dgm:pt modelId="{559B5455-02F0-E243-B7F5-08C8799F6EC5}" type="parTrans" cxnId="{5961E14A-0EEA-D04C-8859-C515D69D0507}">
      <dgm:prSet/>
      <dgm:spPr/>
      <dgm:t>
        <a:bodyPr/>
        <a:lstStyle/>
        <a:p>
          <a:endParaRPr lang="tr-TR"/>
        </a:p>
      </dgm:t>
    </dgm:pt>
    <dgm:pt modelId="{86A86D37-7BCB-6A49-B1BF-E43B60066443}" type="sibTrans" cxnId="{5961E14A-0EEA-D04C-8859-C515D69D0507}">
      <dgm:prSet/>
      <dgm:spPr/>
      <dgm:t>
        <a:bodyPr/>
        <a:lstStyle/>
        <a:p>
          <a:endParaRPr lang="tr-TR"/>
        </a:p>
      </dgm:t>
    </dgm:pt>
    <dgm:pt modelId="{53D3C6D4-07E7-7640-BAAA-5D0A98D559BE}" type="pres">
      <dgm:prSet presAssocID="{3DE9D627-8541-644C-B657-1A002CCBEDA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B4953FF1-6CB8-F147-A4FD-EF15302A3FC2}" type="pres">
      <dgm:prSet presAssocID="{B224EC22-5E23-0B4B-A852-055EE4A50ED0}" presName="parentText" presStyleLbl="node1" presStyleIdx="0" presStyleCnt="1" custLinFactNeighborY="2118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827F8BD1-4538-734C-A510-9D57089FEEA8}" type="presOf" srcId="{3DE9D627-8541-644C-B657-1A002CCBEDA8}" destId="{53D3C6D4-07E7-7640-BAAA-5D0A98D559BE}" srcOrd="0" destOrd="0" presId="urn:microsoft.com/office/officeart/2005/8/layout/vList2"/>
    <dgm:cxn modelId="{5961E14A-0EEA-D04C-8859-C515D69D0507}" srcId="{3DE9D627-8541-644C-B657-1A002CCBEDA8}" destId="{B224EC22-5E23-0B4B-A852-055EE4A50ED0}" srcOrd="0" destOrd="0" parTransId="{559B5455-02F0-E243-B7F5-08C8799F6EC5}" sibTransId="{86A86D37-7BCB-6A49-B1BF-E43B60066443}"/>
    <dgm:cxn modelId="{8CB49B5A-6597-4B4B-ACE8-0B1BA146C92A}" type="presOf" srcId="{B224EC22-5E23-0B4B-A852-055EE4A50ED0}" destId="{B4953FF1-6CB8-F147-A4FD-EF15302A3FC2}" srcOrd="0" destOrd="0" presId="urn:microsoft.com/office/officeart/2005/8/layout/vList2"/>
    <dgm:cxn modelId="{9C0E77A2-DBDC-C44F-9708-E95A381FADFD}" type="presParOf" srcId="{53D3C6D4-07E7-7640-BAAA-5D0A98D559BE}" destId="{B4953FF1-6CB8-F147-A4FD-EF15302A3FC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8.xml><?xml version="1.0" encoding="utf-8"?>
<dgm:dataModel xmlns:dgm="http://schemas.openxmlformats.org/drawingml/2006/diagram" xmlns:a="http://schemas.openxmlformats.org/drawingml/2006/main">
  <dgm:ptLst>
    <dgm:pt modelId="{3DE9D627-8541-644C-B657-1A002CCBEDA8}" type="doc">
      <dgm:prSet loTypeId="urn:microsoft.com/office/officeart/2005/8/layout/vList2" loCatId="list" qsTypeId="urn:microsoft.com/office/officeart/2005/8/quickstyle/3d6" qsCatId="3D" csTypeId="urn:microsoft.com/office/officeart/2005/8/colors/colorful2" csCatId="colorful"/>
      <dgm:spPr/>
      <dgm:t>
        <a:bodyPr/>
        <a:lstStyle/>
        <a:p>
          <a:endParaRPr lang="tr-TR"/>
        </a:p>
      </dgm:t>
    </dgm:pt>
    <dgm:pt modelId="{B224EC22-5E23-0B4B-A852-055EE4A50ED0}">
      <dgm:prSet/>
      <dgm:spPr/>
      <dgm:t>
        <a:bodyPr/>
        <a:lstStyle/>
        <a:p>
          <a:r>
            <a:rPr lang="tr-TR" b="0" dirty="0"/>
            <a:t>GÜ, Teknoloji Transfer Ofisi</a:t>
          </a:r>
          <a:endParaRPr lang="tr-TR" dirty="0"/>
        </a:p>
      </dgm:t>
    </dgm:pt>
    <dgm:pt modelId="{559B5455-02F0-E243-B7F5-08C8799F6EC5}" type="parTrans" cxnId="{5961E14A-0EEA-D04C-8859-C515D69D0507}">
      <dgm:prSet/>
      <dgm:spPr/>
      <dgm:t>
        <a:bodyPr/>
        <a:lstStyle/>
        <a:p>
          <a:endParaRPr lang="tr-TR"/>
        </a:p>
      </dgm:t>
    </dgm:pt>
    <dgm:pt modelId="{86A86D37-7BCB-6A49-B1BF-E43B60066443}" type="sibTrans" cxnId="{5961E14A-0EEA-D04C-8859-C515D69D0507}">
      <dgm:prSet/>
      <dgm:spPr/>
      <dgm:t>
        <a:bodyPr/>
        <a:lstStyle/>
        <a:p>
          <a:endParaRPr lang="tr-TR"/>
        </a:p>
      </dgm:t>
    </dgm:pt>
    <dgm:pt modelId="{53D3C6D4-07E7-7640-BAAA-5D0A98D559BE}" type="pres">
      <dgm:prSet presAssocID="{3DE9D627-8541-644C-B657-1A002CCBEDA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B4953FF1-6CB8-F147-A4FD-EF15302A3FC2}" type="pres">
      <dgm:prSet presAssocID="{B224EC22-5E23-0B4B-A852-055EE4A50ED0}" presName="parentText" presStyleLbl="node1" presStyleIdx="0" presStyleCnt="1" custLinFactNeighborY="2118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827F8BD1-4538-734C-A510-9D57089FEEA8}" type="presOf" srcId="{3DE9D627-8541-644C-B657-1A002CCBEDA8}" destId="{53D3C6D4-07E7-7640-BAAA-5D0A98D559BE}" srcOrd="0" destOrd="0" presId="urn:microsoft.com/office/officeart/2005/8/layout/vList2"/>
    <dgm:cxn modelId="{5961E14A-0EEA-D04C-8859-C515D69D0507}" srcId="{3DE9D627-8541-644C-B657-1A002CCBEDA8}" destId="{B224EC22-5E23-0B4B-A852-055EE4A50ED0}" srcOrd="0" destOrd="0" parTransId="{559B5455-02F0-E243-B7F5-08C8799F6EC5}" sibTransId="{86A86D37-7BCB-6A49-B1BF-E43B60066443}"/>
    <dgm:cxn modelId="{8CB49B5A-6597-4B4B-ACE8-0B1BA146C92A}" type="presOf" srcId="{B224EC22-5E23-0B4B-A852-055EE4A50ED0}" destId="{B4953FF1-6CB8-F147-A4FD-EF15302A3FC2}" srcOrd="0" destOrd="0" presId="urn:microsoft.com/office/officeart/2005/8/layout/vList2"/>
    <dgm:cxn modelId="{9C0E77A2-DBDC-C44F-9708-E95A381FADFD}" type="presParOf" srcId="{53D3C6D4-07E7-7640-BAAA-5D0A98D559BE}" destId="{B4953FF1-6CB8-F147-A4FD-EF15302A3FC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9.xml><?xml version="1.0" encoding="utf-8"?>
<dgm:dataModel xmlns:dgm="http://schemas.openxmlformats.org/drawingml/2006/diagram" xmlns:a="http://schemas.openxmlformats.org/drawingml/2006/main">
  <dgm:ptLst>
    <dgm:pt modelId="{3DE9D627-8541-644C-B657-1A002CCBEDA8}" type="doc">
      <dgm:prSet loTypeId="urn:microsoft.com/office/officeart/2005/8/layout/vList2" loCatId="list" qsTypeId="urn:microsoft.com/office/officeart/2005/8/quickstyle/3d6" qsCatId="3D" csTypeId="urn:microsoft.com/office/officeart/2005/8/colors/colorful2" csCatId="colorful"/>
      <dgm:spPr/>
      <dgm:t>
        <a:bodyPr/>
        <a:lstStyle/>
        <a:p>
          <a:endParaRPr lang="tr-TR"/>
        </a:p>
      </dgm:t>
    </dgm:pt>
    <dgm:pt modelId="{B224EC22-5E23-0B4B-A852-055EE4A50ED0}">
      <dgm:prSet/>
      <dgm:spPr/>
      <dgm:t>
        <a:bodyPr/>
        <a:lstStyle/>
        <a:p>
          <a:r>
            <a:rPr lang="tr-TR" b="0" dirty="0"/>
            <a:t>GÜ, Teknoloji Transfer Ofisi</a:t>
          </a:r>
          <a:endParaRPr lang="tr-TR" dirty="0"/>
        </a:p>
      </dgm:t>
    </dgm:pt>
    <dgm:pt modelId="{559B5455-02F0-E243-B7F5-08C8799F6EC5}" type="parTrans" cxnId="{5961E14A-0EEA-D04C-8859-C515D69D0507}">
      <dgm:prSet/>
      <dgm:spPr/>
      <dgm:t>
        <a:bodyPr/>
        <a:lstStyle/>
        <a:p>
          <a:endParaRPr lang="tr-TR"/>
        </a:p>
      </dgm:t>
    </dgm:pt>
    <dgm:pt modelId="{86A86D37-7BCB-6A49-B1BF-E43B60066443}" type="sibTrans" cxnId="{5961E14A-0EEA-D04C-8859-C515D69D0507}">
      <dgm:prSet/>
      <dgm:spPr/>
      <dgm:t>
        <a:bodyPr/>
        <a:lstStyle/>
        <a:p>
          <a:endParaRPr lang="tr-TR"/>
        </a:p>
      </dgm:t>
    </dgm:pt>
    <dgm:pt modelId="{53D3C6D4-07E7-7640-BAAA-5D0A98D559BE}" type="pres">
      <dgm:prSet presAssocID="{3DE9D627-8541-644C-B657-1A002CCBEDA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B4953FF1-6CB8-F147-A4FD-EF15302A3FC2}" type="pres">
      <dgm:prSet presAssocID="{B224EC22-5E23-0B4B-A852-055EE4A50ED0}" presName="parentText" presStyleLbl="node1" presStyleIdx="0" presStyleCnt="1" custLinFactNeighborY="2118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827F8BD1-4538-734C-A510-9D57089FEEA8}" type="presOf" srcId="{3DE9D627-8541-644C-B657-1A002CCBEDA8}" destId="{53D3C6D4-07E7-7640-BAAA-5D0A98D559BE}" srcOrd="0" destOrd="0" presId="urn:microsoft.com/office/officeart/2005/8/layout/vList2"/>
    <dgm:cxn modelId="{5961E14A-0EEA-D04C-8859-C515D69D0507}" srcId="{3DE9D627-8541-644C-B657-1A002CCBEDA8}" destId="{B224EC22-5E23-0B4B-A852-055EE4A50ED0}" srcOrd="0" destOrd="0" parTransId="{559B5455-02F0-E243-B7F5-08C8799F6EC5}" sibTransId="{86A86D37-7BCB-6A49-B1BF-E43B60066443}"/>
    <dgm:cxn modelId="{8CB49B5A-6597-4B4B-ACE8-0B1BA146C92A}" type="presOf" srcId="{B224EC22-5E23-0B4B-A852-055EE4A50ED0}" destId="{B4953FF1-6CB8-F147-A4FD-EF15302A3FC2}" srcOrd="0" destOrd="0" presId="urn:microsoft.com/office/officeart/2005/8/layout/vList2"/>
    <dgm:cxn modelId="{9C0E77A2-DBDC-C44F-9708-E95A381FADFD}" type="presParOf" srcId="{53D3C6D4-07E7-7640-BAAA-5D0A98D559BE}" destId="{B4953FF1-6CB8-F147-A4FD-EF15302A3FC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C3A0619-7EDD-423C-B074-07E9FDFD7983}" type="doc">
      <dgm:prSet loTypeId="urn:microsoft.com/office/officeart/2005/8/layout/default" loCatId="list" qsTypeId="urn:microsoft.com/office/officeart/2005/8/quickstyle/simple3" qsCatId="simple" csTypeId="urn:microsoft.com/office/officeart/2005/8/colors/colorful1" csCatId="colorful"/>
      <dgm:spPr/>
      <dgm:t>
        <a:bodyPr/>
        <a:lstStyle/>
        <a:p>
          <a:endParaRPr lang="tr-TR"/>
        </a:p>
      </dgm:t>
    </dgm:pt>
    <dgm:pt modelId="{00188AA9-C810-4BFB-84B1-74C2244C2B0A}">
      <dgm:prSet custT="1"/>
      <dgm:spPr/>
      <dgm:t>
        <a:bodyPr/>
        <a:lstStyle/>
        <a:p>
          <a:pPr algn="ctr" rtl="0"/>
          <a:r>
            <a:rPr lang="tr-TR" sz="1800" dirty="0"/>
            <a:t>Yüksek lisans, Doktora, İhtisas ve alt dal ihtisası yapmak isteyenleri cezp etmek</a:t>
          </a:r>
          <a:r>
            <a:rPr lang="en-US" sz="1800" dirty="0"/>
            <a:t>, </a:t>
          </a:r>
          <a:r>
            <a:rPr lang="tr-TR" sz="1800" dirty="0"/>
            <a:t>daha yetenekliler için tercih edilir olmak</a:t>
          </a:r>
        </a:p>
      </dgm:t>
    </dgm:pt>
    <dgm:pt modelId="{A6A625BB-2269-4269-AFAD-3D966023C0BA}" type="parTrans" cxnId="{5BD060BB-33CF-4747-A193-92320353B1C3}">
      <dgm:prSet/>
      <dgm:spPr/>
      <dgm:t>
        <a:bodyPr/>
        <a:lstStyle/>
        <a:p>
          <a:pPr algn="ctr"/>
          <a:endParaRPr lang="tr-TR" sz="1600">
            <a:solidFill>
              <a:schemeClr val="bg1"/>
            </a:solidFill>
          </a:endParaRPr>
        </a:p>
      </dgm:t>
    </dgm:pt>
    <dgm:pt modelId="{013B4923-8809-47F5-838B-5D2EFF691D15}" type="sibTrans" cxnId="{5BD060BB-33CF-4747-A193-92320353B1C3}">
      <dgm:prSet/>
      <dgm:spPr/>
      <dgm:t>
        <a:bodyPr/>
        <a:lstStyle/>
        <a:p>
          <a:pPr algn="ctr"/>
          <a:endParaRPr lang="tr-TR" sz="1600">
            <a:solidFill>
              <a:schemeClr val="bg1"/>
            </a:solidFill>
          </a:endParaRPr>
        </a:p>
      </dgm:t>
    </dgm:pt>
    <dgm:pt modelId="{F3163230-FD3C-4954-963E-7D301C27654C}">
      <dgm:prSet custT="1"/>
      <dgm:spPr/>
      <dgm:t>
        <a:bodyPr/>
        <a:lstStyle/>
        <a:p>
          <a:pPr algn="ctr" rtl="0"/>
          <a:r>
            <a:rPr lang="tr-TR" sz="1800" dirty="0"/>
            <a:t>Seçilen alanlarda derinlemesine bilgi sahibi olmak</a:t>
          </a:r>
        </a:p>
      </dgm:t>
    </dgm:pt>
    <dgm:pt modelId="{18D2B278-EA58-44BD-AC50-425DE1BAB17C}" type="parTrans" cxnId="{244C96B0-71DB-492F-A6DA-B5EDD2EC3BE2}">
      <dgm:prSet/>
      <dgm:spPr/>
      <dgm:t>
        <a:bodyPr/>
        <a:lstStyle/>
        <a:p>
          <a:pPr algn="ctr"/>
          <a:endParaRPr lang="tr-TR" sz="1600">
            <a:solidFill>
              <a:schemeClr val="bg1"/>
            </a:solidFill>
          </a:endParaRPr>
        </a:p>
      </dgm:t>
    </dgm:pt>
    <dgm:pt modelId="{251C9433-240D-41E8-90CA-AFB0DE6030A4}" type="sibTrans" cxnId="{244C96B0-71DB-492F-A6DA-B5EDD2EC3BE2}">
      <dgm:prSet/>
      <dgm:spPr/>
      <dgm:t>
        <a:bodyPr/>
        <a:lstStyle/>
        <a:p>
          <a:pPr algn="ctr"/>
          <a:endParaRPr lang="tr-TR" sz="1600">
            <a:solidFill>
              <a:schemeClr val="bg1"/>
            </a:solidFill>
          </a:endParaRPr>
        </a:p>
      </dgm:t>
    </dgm:pt>
    <dgm:pt modelId="{826BD4F9-315F-4370-8568-AD5487100D0B}">
      <dgm:prSet custT="1"/>
      <dgm:spPr/>
      <dgm:t>
        <a:bodyPr/>
        <a:lstStyle/>
        <a:p>
          <a:pPr algn="ctr" rtl="0"/>
          <a:r>
            <a:rPr lang="tr-TR" sz="1800"/>
            <a:t>Eleştirel düşünce yeteneğini artırmak</a:t>
          </a:r>
        </a:p>
      </dgm:t>
    </dgm:pt>
    <dgm:pt modelId="{309E51D7-0AA0-4517-94A7-073E03AE98DA}" type="parTrans" cxnId="{0567D79C-D91C-4A21-897F-B9D47D5B9991}">
      <dgm:prSet/>
      <dgm:spPr/>
      <dgm:t>
        <a:bodyPr/>
        <a:lstStyle/>
        <a:p>
          <a:pPr algn="ctr"/>
          <a:endParaRPr lang="tr-TR" sz="1600">
            <a:solidFill>
              <a:schemeClr val="bg1"/>
            </a:solidFill>
          </a:endParaRPr>
        </a:p>
      </dgm:t>
    </dgm:pt>
    <dgm:pt modelId="{08A0A45D-7F4E-4FE8-BAE7-A468318CE9BA}" type="sibTrans" cxnId="{0567D79C-D91C-4A21-897F-B9D47D5B9991}">
      <dgm:prSet/>
      <dgm:spPr/>
      <dgm:t>
        <a:bodyPr/>
        <a:lstStyle/>
        <a:p>
          <a:pPr algn="ctr"/>
          <a:endParaRPr lang="tr-TR" sz="1600">
            <a:solidFill>
              <a:schemeClr val="bg1"/>
            </a:solidFill>
          </a:endParaRPr>
        </a:p>
      </dgm:t>
    </dgm:pt>
    <dgm:pt modelId="{41B7F3D0-808C-43EF-BB07-2FC299E943D9}">
      <dgm:prSet custT="1"/>
      <dgm:spPr/>
      <dgm:t>
        <a:bodyPr/>
        <a:lstStyle/>
        <a:p>
          <a:pPr algn="ctr" rtl="0"/>
          <a:r>
            <a:rPr lang="tr-TR" sz="1800"/>
            <a:t>Akademik çalışmayı meslek edinmiş olmak</a:t>
          </a:r>
        </a:p>
      </dgm:t>
    </dgm:pt>
    <dgm:pt modelId="{99D084DC-9C3F-42B7-A984-B442522A5FB1}" type="parTrans" cxnId="{E8250D2F-A7E3-4FDB-9EB8-35A3ED6B9424}">
      <dgm:prSet/>
      <dgm:spPr/>
      <dgm:t>
        <a:bodyPr/>
        <a:lstStyle/>
        <a:p>
          <a:pPr algn="ctr"/>
          <a:endParaRPr lang="tr-TR" sz="1600">
            <a:solidFill>
              <a:schemeClr val="bg1"/>
            </a:solidFill>
          </a:endParaRPr>
        </a:p>
      </dgm:t>
    </dgm:pt>
    <dgm:pt modelId="{9159C4F3-8D9C-4FEB-BA0C-32F8626BD7BD}" type="sibTrans" cxnId="{E8250D2F-A7E3-4FDB-9EB8-35A3ED6B9424}">
      <dgm:prSet/>
      <dgm:spPr/>
      <dgm:t>
        <a:bodyPr/>
        <a:lstStyle/>
        <a:p>
          <a:pPr algn="ctr"/>
          <a:endParaRPr lang="tr-TR" sz="1600">
            <a:solidFill>
              <a:schemeClr val="bg1"/>
            </a:solidFill>
          </a:endParaRPr>
        </a:p>
      </dgm:t>
    </dgm:pt>
    <dgm:pt modelId="{2C827D33-6C8B-46A5-BBCE-A4909F6E6E1C}">
      <dgm:prSet custT="1"/>
      <dgm:spPr/>
      <dgm:t>
        <a:bodyPr/>
        <a:lstStyle/>
        <a:p>
          <a:pPr algn="ctr" rtl="0"/>
          <a:r>
            <a:rPr lang="tr-TR" sz="1800"/>
            <a:t>Öğretici olma, uzmanlaşma, meşhur olma isteği</a:t>
          </a:r>
        </a:p>
      </dgm:t>
    </dgm:pt>
    <dgm:pt modelId="{39EA330B-243D-49E6-9E5A-0CC7071AD75B}" type="parTrans" cxnId="{58EDEEEC-00DD-4CD7-A05C-B12C209BB140}">
      <dgm:prSet/>
      <dgm:spPr/>
      <dgm:t>
        <a:bodyPr/>
        <a:lstStyle/>
        <a:p>
          <a:pPr algn="ctr"/>
          <a:endParaRPr lang="tr-TR" sz="1600">
            <a:solidFill>
              <a:schemeClr val="bg1"/>
            </a:solidFill>
          </a:endParaRPr>
        </a:p>
      </dgm:t>
    </dgm:pt>
    <dgm:pt modelId="{80B4F0A1-A397-48AA-83E8-305CCF828FAD}" type="sibTrans" cxnId="{58EDEEEC-00DD-4CD7-A05C-B12C209BB140}">
      <dgm:prSet/>
      <dgm:spPr/>
      <dgm:t>
        <a:bodyPr/>
        <a:lstStyle/>
        <a:p>
          <a:pPr algn="ctr"/>
          <a:endParaRPr lang="tr-TR" sz="1600">
            <a:solidFill>
              <a:schemeClr val="bg1"/>
            </a:solidFill>
          </a:endParaRPr>
        </a:p>
      </dgm:t>
    </dgm:pt>
    <dgm:pt modelId="{5B84D296-8077-4363-AA84-CCF1058D8CAF}">
      <dgm:prSet custT="1"/>
      <dgm:spPr/>
      <dgm:t>
        <a:bodyPr/>
        <a:lstStyle/>
        <a:p>
          <a:pPr algn="ctr" rtl="0"/>
          <a:r>
            <a:rPr lang="tr-TR" sz="1800"/>
            <a:t>Merak</a:t>
          </a:r>
        </a:p>
      </dgm:t>
    </dgm:pt>
    <dgm:pt modelId="{75011CF3-8F24-430A-96F7-EF93673DE9D1}" type="parTrans" cxnId="{BBA09E3C-2B1C-4ACA-8CE3-44904A2D3A76}">
      <dgm:prSet/>
      <dgm:spPr/>
      <dgm:t>
        <a:bodyPr/>
        <a:lstStyle/>
        <a:p>
          <a:pPr algn="ctr"/>
          <a:endParaRPr lang="tr-TR" sz="1600">
            <a:solidFill>
              <a:schemeClr val="bg1"/>
            </a:solidFill>
          </a:endParaRPr>
        </a:p>
      </dgm:t>
    </dgm:pt>
    <dgm:pt modelId="{EFBB2DC5-CE2C-4EFD-BFF3-303B08544151}" type="sibTrans" cxnId="{BBA09E3C-2B1C-4ACA-8CE3-44904A2D3A76}">
      <dgm:prSet/>
      <dgm:spPr/>
      <dgm:t>
        <a:bodyPr/>
        <a:lstStyle/>
        <a:p>
          <a:pPr algn="ctr"/>
          <a:endParaRPr lang="tr-TR" sz="1600">
            <a:solidFill>
              <a:schemeClr val="bg1"/>
            </a:solidFill>
          </a:endParaRPr>
        </a:p>
      </dgm:t>
    </dgm:pt>
    <dgm:pt modelId="{6ECEE3D7-CDA4-4201-9129-51ACA916A4AE}">
      <dgm:prSet custT="1"/>
      <dgm:spPr/>
      <dgm:t>
        <a:bodyPr/>
        <a:lstStyle/>
        <a:p>
          <a:pPr algn="ctr" rtl="0"/>
          <a:r>
            <a:rPr lang="tr-TR" sz="1800"/>
            <a:t>Eski olanların aksini kanıtlamak veya yeni fikirleri test etmek</a:t>
          </a:r>
        </a:p>
      </dgm:t>
    </dgm:pt>
    <dgm:pt modelId="{D2A3C539-5A19-4E13-9CA3-3739D1FAF425}" type="parTrans" cxnId="{204D44B0-7468-4215-9B9D-2D3D813EED8D}">
      <dgm:prSet/>
      <dgm:spPr/>
      <dgm:t>
        <a:bodyPr/>
        <a:lstStyle/>
        <a:p>
          <a:pPr algn="ctr"/>
          <a:endParaRPr lang="tr-TR" sz="1600">
            <a:solidFill>
              <a:schemeClr val="bg1"/>
            </a:solidFill>
          </a:endParaRPr>
        </a:p>
      </dgm:t>
    </dgm:pt>
    <dgm:pt modelId="{892DDADE-7AA0-4C51-A62F-483503648A0B}" type="sibTrans" cxnId="{204D44B0-7468-4215-9B9D-2D3D813EED8D}">
      <dgm:prSet/>
      <dgm:spPr/>
      <dgm:t>
        <a:bodyPr/>
        <a:lstStyle/>
        <a:p>
          <a:pPr algn="ctr"/>
          <a:endParaRPr lang="tr-TR" sz="1600">
            <a:solidFill>
              <a:schemeClr val="bg1"/>
            </a:solidFill>
          </a:endParaRPr>
        </a:p>
      </dgm:t>
    </dgm:pt>
    <dgm:pt modelId="{AF3DC38D-2ED2-4222-9894-18229EA53661}">
      <dgm:prSet custT="1"/>
      <dgm:spPr/>
      <dgm:t>
        <a:bodyPr/>
        <a:lstStyle/>
        <a:p>
          <a:pPr algn="ctr" rtl="0"/>
          <a:r>
            <a:rPr lang="tr-TR" sz="1800"/>
            <a:t>Akademik dereceleri elde etmek</a:t>
          </a:r>
        </a:p>
      </dgm:t>
    </dgm:pt>
    <dgm:pt modelId="{BCE4E237-547F-4621-80E8-F53167B14A3E}" type="parTrans" cxnId="{6CA1ECFE-B8F8-477B-8A04-7D485CAF7621}">
      <dgm:prSet/>
      <dgm:spPr/>
      <dgm:t>
        <a:bodyPr/>
        <a:lstStyle/>
        <a:p>
          <a:pPr algn="ctr"/>
          <a:endParaRPr lang="tr-TR" sz="1600">
            <a:solidFill>
              <a:schemeClr val="bg1"/>
            </a:solidFill>
          </a:endParaRPr>
        </a:p>
      </dgm:t>
    </dgm:pt>
    <dgm:pt modelId="{42AAD459-6447-4C06-9047-2789EF41B172}" type="sibTrans" cxnId="{6CA1ECFE-B8F8-477B-8A04-7D485CAF7621}">
      <dgm:prSet/>
      <dgm:spPr/>
      <dgm:t>
        <a:bodyPr/>
        <a:lstStyle/>
        <a:p>
          <a:pPr algn="ctr"/>
          <a:endParaRPr lang="tr-TR" sz="1600">
            <a:solidFill>
              <a:schemeClr val="bg1"/>
            </a:solidFill>
          </a:endParaRPr>
        </a:p>
      </dgm:t>
    </dgm:pt>
    <dgm:pt modelId="{0C0A4AEC-5A62-534E-9AD1-02AB7AEBA222}" type="pres">
      <dgm:prSet presAssocID="{1C3A0619-7EDD-423C-B074-07E9FDFD798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2D2906E4-D3B0-E24F-B278-68A77F30EC05}" type="pres">
      <dgm:prSet presAssocID="{00188AA9-C810-4BFB-84B1-74C2244C2B0A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0B1BA7A-3D58-AA41-8B49-5DA18DC78C81}" type="pres">
      <dgm:prSet presAssocID="{013B4923-8809-47F5-838B-5D2EFF691D15}" presName="sibTrans" presStyleCnt="0"/>
      <dgm:spPr/>
    </dgm:pt>
    <dgm:pt modelId="{574A0C61-C771-A74C-95D6-866F3E48F9B1}" type="pres">
      <dgm:prSet presAssocID="{F3163230-FD3C-4954-963E-7D301C27654C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793EAA2-B20D-8240-8E00-43B892D26120}" type="pres">
      <dgm:prSet presAssocID="{251C9433-240D-41E8-90CA-AFB0DE6030A4}" presName="sibTrans" presStyleCnt="0"/>
      <dgm:spPr/>
    </dgm:pt>
    <dgm:pt modelId="{274857C0-1F3F-1447-8E5B-D3120025D20C}" type="pres">
      <dgm:prSet presAssocID="{826BD4F9-315F-4370-8568-AD5487100D0B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DCFA76E0-8B1F-ED44-A27C-3E58C2F83A56}" type="pres">
      <dgm:prSet presAssocID="{08A0A45D-7F4E-4FE8-BAE7-A468318CE9BA}" presName="sibTrans" presStyleCnt="0"/>
      <dgm:spPr/>
    </dgm:pt>
    <dgm:pt modelId="{5C82CD11-E93E-C34C-98B7-4A311ABC2772}" type="pres">
      <dgm:prSet presAssocID="{41B7F3D0-808C-43EF-BB07-2FC299E943D9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CF822FC-D958-F140-ADB7-E926A2CA8864}" type="pres">
      <dgm:prSet presAssocID="{9159C4F3-8D9C-4FEB-BA0C-32F8626BD7BD}" presName="sibTrans" presStyleCnt="0"/>
      <dgm:spPr/>
    </dgm:pt>
    <dgm:pt modelId="{5F24FAFA-CCBA-2A40-8194-5DAC08728DE9}" type="pres">
      <dgm:prSet presAssocID="{2C827D33-6C8B-46A5-BBCE-A4909F6E6E1C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D89AEB6A-39E9-3A42-9774-80D8E5BC1B24}" type="pres">
      <dgm:prSet presAssocID="{80B4F0A1-A397-48AA-83E8-305CCF828FAD}" presName="sibTrans" presStyleCnt="0"/>
      <dgm:spPr/>
    </dgm:pt>
    <dgm:pt modelId="{63DE8329-7B10-2C4B-A619-E1FA4A6DEB84}" type="pres">
      <dgm:prSet presAssocID="{5B84D296-8077-4363-AA84-CCF1058D8CAF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E1837E7-6324-5E41-AC1C-D2602EE49692}" type="pres">
      <dgm:prSet presAssocID="{EFBB2DC5-CE2C-4EFD-BFF3-303B08544151}" presName="sibTrans" presStyleCnt="0"/>
      <dgm:spPr/>
    </dgm:pt>
    <dgm:pt modelId="{87FCB327-13B5-8942-AB7F-F6EE9B570834}" type="pres">
      <dgm:prSet presAssocID="{6ECEE3D7-CDA4-4201-9129-51ACA916A4AE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EF82A16D-E7D4-3B41-A4B2-CFE961C6E193}" type="pres">
      <dgm:prSet presAssocID="{892DDADE-7AA0-4C51-A62F-483503648A0B}" presName="sibTrans" presStyleCnt="0"/>
      <dgm:spPr/>
    </dgm:pt>
    <dgm:pt modelId="{8388D9C3-6847-A84B-9171-333C55C37B76}" type="pres">
      <dgm:prSet presAssocID="{AF3DC38D-2ED2-4222-9894-18229EA53661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A5C63119-A960-B04F-AE3C-459B12F217AC}" type="presOf" srcId="{1C3A0619-7EDD-423C-B074-07E9FDFD7983}" destId="{0C0A4AEC-5A62-534E-9AD1-02AB7AEBA222}" srcOrd="0" destOrd="0" presId="urn:microsoft.com/office/officeart/2005/8/layout/default"/>
    <dgm:cxn modelId="{58EDEEEC-00DD-4CD7-A05C-B12C209BB140}" srcId="{1C3A0619-7EDD-423C-B074-07E9FDFD7983}" destId="{2C827D33-6C8B-46A5-BBCE-A4909F6E6E1C}" srcOrd="4" destOrd="0" parTransId="{39EA330B-243D-49E6-9E5A-0CC7071AD75B}" sibTransId="{80B4F0A1-A397-48AA-83E8-305CCF828FAD}"/>
    <dgm:cxn modelId="{BBA09E3C-2B1C-4ACA-8CE3-44904A2D3A76}" srcId="{1C3A0619-7EDD-423C-B074-07E9FDFD7983}" destId="{5B84D296-8077-4363-AA84-CCF1058D8CAF}" srcOrd="5" destOrd="0" parTransId="{75011CF3-8F24-430A-96F7-EF93673DE9D1}" sibTransId="{EFBB2DC5-CE2C-4EFD-BFF3-303B08544151}"/>
    <dgm:cxn modelId="{204D44B0-7468-4215-9B9D-2D3D813EED8D}" srcId="{1C3A0619-7EDD-423C-B074-07E9FDFD7983}" destId="{6ECEE3D7-CDA4-4201-9129-51ACA916A4AE}" srcOrd="6" destOrd="0" parTransId="{D2A3C539-5A19-4E13-9CA3-3739D1FAF425}" sibTransId="{892DDADE-7AA0-4C51-A62F-483503648A0B}"/>
    <dgm:cxn modelId="{8F17C1F1-0BBE-A145-861A-195A229466D5}" type="presOf" srcId="{826BD4F9-315F-4370-8568-AD5487100D0B}" destId="{274857C0-1F3F-1447-8E5B-D3120025D20C}" srcOrd="0" destOrd="0" presId="urn:microsoft.com/office/officeart/2005/8/layout/default"/>
    <dgm:cxn modelId="{B6B95D88-3D64-E748-A584-1D96A48E478E}" type="presOf" srcId="{00188AA9-C810-4BFB-84B1-74C2244C2B0A}" destId="{2D2906E4-D3B0-E24F-B278-68A77F30EC05}" srcOrd="0" destOrd="0" presId="urn:microsoft.com/office/officeart/2005/8/layout/default"/>
    <dgm:cxn modelId="{0567D79C-D91C-4A21-897F-B9D47D5B9991}" srcId="{1C3A0619-7EDD-423C-B074-07E9FDFD7983}" destId="{826BD4F9-315F-4370-8568-AD5487100D0B}" srcOrd="2" destOrd="0" parTransId="{309E51D7-0AA0-4517-94A7-073E03AE98DA}" sibTransId="{08A0A45D-7F4E-4FE8-BAE7-A468318CE9BA}"/>
    <dgm:cxn modelId="{5BD060BB-33CF-4747-A193-92320353B1C3}" srcId="{1C3A0619-7EDD-423C-B074-07E9FDFD7983}" destId="{00188AA9-C810-4BFB-84B1-74C2244C2B0A}" srcOrd="0" destOrd="0" parTransId="{A6A625BB-2269-4269-AFAD-3D966023C0BA}" sibTransId="{013B4923-8809-47F5-838B-5D2EFF691D15}"/>
    <dgm:cxn modelId="{244C96B0-71DB-492F-A6DA-B5EDD2EC3BE2}" srcId="{1C3A0619-7EDD-423C-B074-07E9FDFD7983}" destId="{F3163230-FD3C-4954-963E-7D301C27654C}" srcOrd="1" destOrd="0" parTransId="{18D2B278-EA58-44BD-AC50-425DE1BAB17C}" sibTransId="{251C9433-240D-41E8-90CA-AFB0DE6030A4}"/>
    <dgm:cxn modelId="{C5BC228F-A066-E34F-9F1F-3FD6422C7592}" type="presOf" srcId="{41B7F3D0-808C-43EF-BB07-2FC299E943D9}" destId="{5C82CD11-E93E-C34C-98B7-4A311ABC2772}" srcOrd="0" destOrd="0" presId="urn:microsoft.com/office/officeart/2005/8/layout/default"/>
    <dgm:cxn modelId="{88CFAA6E-D342-1C45-A8CC-76E8F7DF5A56}" type="presOf" srcId="{5B84D296-8077-4363-AA84-CCF1058D8CAF}" destId="{63DE8329-7B10-2C4B-A619-E1FA4A6DEB84}" srcOrd="0" destOrd="0" presId="urn:microsoft.com/office/officeart/2005/8/layout/default"/>
    <dgm:cxn modelId="{E8250D2F-A7E3-4FDB-9EB8-35A3ED6B9424}" srcId="{1C3A0619-7EDD-423C-B074-07E9FDFD7983}" destId="{41B7F3D0-808C-43EF-BB07-2FC299E943D9}" srcOrd="3" destOrd="0" parTransId="{99D084DC-9C3F-42B7-A984-B442522A5FB1}" sibTransId="{9159C4F3-8D9C-4FEB-BA0C-32F8626BD7BD}"/>
    <dgm:cxn modelId="{9423B391-A30C-FA4F-8132-D6A27760A4E6}" type="presOf" srcId="{2C827D33-6C8B-46A5-BBCE-A4909F6E6E1C}" destId="{5F24FAFA-CCBA-2A40-8194-5DAC08728DE9}" srcOrd="0" destOrd="0" presId="urn:microsoft.com/office/officeart/2005/8/layout/default"/>
    <dgm:cxn modelId="{6CA1ECFE-B8F8-477B-8A04-7D485CAF7621}" srcId="{1C3A0619-7EDD-423C-B074-07E9FDFD7983}" destId="{AF3DC38D-2ED2-4222-9894-18229EA53661}" srcOrd="7" destOrd="0" parTransId="{BCE4E237-547F-4621-80E8-F53167B14A3E}" sibTransId="{42AAD459-6447-4C06-9047-2789EF41B172}"/>
    <dgm:cxn modelId="{16E73F92-8BA9-D041-8D96-1B121FA31C4E}" type="presOf" srcId="{AF3DC38D-2ED2-4222-9894-18229EA53661}" destId="{8388D9C3-6847-A84B-9171-333C55C37B76}" srcOrd="0" destOrd="0" presId="urn:microsoft.com/office/officeart/2005/8/layout/default"/>
    <dgm:cxn modelId="{07405EF4-B725-3B4D-AFF2-91B2B6270621}" type="presOf" srcId="{F3163230-FD3C-4954-963E-7D301C27654C}" destId="{574A0C61-C771-A74C-95D6-866F3E48F9B1}" srcOrd="0" destOrd="0" presId="urn:microsoft.com/office/officeart/2005/8/layout/default"/>
    <dgm:cxn modelId="{9D0A47EF-EDEE-D64C-919E-49D18E9E6B10}" type="presOf" srcId="{6ECEE3D7-CDA4-4201-9129-51ACA916A4AE}" destId="{87FCB327-13B5-8942-AB7F-F6EE9B570834}" srcOrd="0" destOrd="0" presId="urn:microsoft.com/office/officeart/2005/8/layout/default"/>
    <dgm:cxn modelId="{A83870F1-105C-534A-AA26-AA8292811F80}" type="presParOf" srcId="{0C0A4AEC-5A62-534E-9AD1-02AB7AEBA222}" destId="{2D2906E4-D3B0-E24F-B278-68A77F30EC05}" srcOrd="0" destOrd="0" presId="urn:microsoft.com/office/officeart/2005/8/layout/default"/>
    <dgm:cxn modelId="{13A92898-E3C7-E349-924C-88AC06FDD8CE}" type="presParOf" srcId="{0C0A4AEC-5A62-534E-9AD1-02AB7AEBA222}" destId="{80B1BA7A-3D58-AA41-8B49-5DA18DC78C81}" srcOrd="1" destOrd="0" presId="urn:microsoft.com/office/officeart/2005/8/layout/default"/>
    <dgm:cxn modelId="{97AC1BBB-CA2B-824C-9A94-3CA6B2D36AC5}" type="presParOf" srcId="{0C0A4AEC-5A62-534E-9AD1-02AB7AEBA222}" destId="{574A0C61-C771-A74C-95D6-866F3E48F9B1}" srcOrd="2" destOrd="0" presId="urn:microsoft.com/office/officeart/2005/8/layout/default"/>
    <dgm:cxn modelId="{51688CA3-0BA3-3340-ADAC-13425E04C828}" type="presParOf" srcId="{0C0A4AEC-5A62-534E-9AD1-02AB7AEBA222}" destId="{7793EAA2-B20D-8240-8E00-43B892D26120}" srcOrd="3" destOrd="0" presId="urn:microsoft.com/office/officeart/2005/8/layout/default"/>
    <dgm:cxn modelId="{79D056CB-92A9-C24C-82A4-2514E2684461}" type="presParOf" srcId="{0C0A4AEC-5A62-534E-9AD1-02AB7AEBA222}" destId="{274857C0-1F3F-1447-8E5B-D3120025D20C}" srcOrd="4" destOrd="0" presId="urn:microsoft.com/office/officeart/2005/8/layout/default"/>
    <dgm:cxn modelId="{CBAB6606-5CF8-F743-8B0E-456EBEBCD59E}" type="presParOf" srcId="{0C0A4AEC-5A62-534E-9AD1-02AB7AEBA222}" destId="{DCFA76E0-8B1F-ED44-A27C-3E58C2F83A56}" srcOrd="5" destOrd="0" presId="urn:microsoft.com/office/officeart/2005/8/layout/default"/>
    <dgm:cxn modelId="{6002A3FF-56AB-4A4B-9C48-88AF4C0A697A}" type="presParOf" srcId="{0C0A4AEC-5A62-534E-9AD1-02AB7AEBA222}" destId="{5C82CD11-E93E-C34C-98B7-4A311ABC2772}" srcOrd="6" destOrd="0" presId="urn:microsoft.com/office/officeart/2005/8/layout/default"/>
    <dgm:cxn modelId="{6B9EC79C-798D-824D-9654-9E7DF13E9925}" type="presParOf" srcId="{0C0A4AEC-5A62-534E-9AD1-02AB7AEBA222}" destId="{9CF822FC-D958-F140-ADB7-E926A2CA8864}" srcOrd="7" destOrd="0" presId="urn:microsoft.com/office/officeart/2005/8/layout/default"/>
    <dgm:cxn modelId="{E30B6637-464F-3E4C-B17C-DAC7D554CAB8}" type="presParOf" srcId="{0C0A4AEC-5A62-534E-9AD1-02AB7AEBA222}" destId="{5F24FAFA-CCBA-2A40-8194-5DAC08728DE9}" srcOrd="8" destOrd="0" presId="urn:microsoft.com/office/officeart/2005/8/layout/default"/>
    <dgm:cxn modelId="{98B27344-F118-5E42-8184-E5B11FF5BA3A}" type="presParOf" srcId="{0C0A4AEC-5A62-534E-9AD1-02AB7AEBA222}" destId="{D89AEB6A-39E9-3A42-9774-80D8E5BC1B24}" srcOrd="9" destOrd="0" presId="urn:microsoft.com/office/officeart/2005/8/layout/default"/>
    <dgm:cxn modelId="{F4DEAB6F-AF96-CC4A-B9CC-305D0CD7D781}" type="presParOf" srcId="{0C0A4AEC-5A62-534E-9AD1-02AB7AEBA222}" destId="{63DE8329-7B10-2C4B-A619-E1FA4A6DEB84}" srcOrd="10" destOrd="0" presId="urn:microsoft.com/office/officeart/2005/8/layout/default"/>
    <dgm:cxn modelId="{EECDFB5E-1231-4F43-9995-42013521E541}" type="presParOf" srcId="{0C0A4AEC-5A62-534E-9AD1-02AB7AEBA222}" destId="{5E1837E7-6324-5E41-AC1C-D2602EE49692}" srcOrd="11" destOrd="0" presId="urn:microsoft.com/office/officeart/2005/8/layout/default"/>
    <dgm:cxn modelId="{5C7FD3DE-2905-3C4D-BF17-4563588A74CD}" type="presParOf" srcId="{0C0A4AEC-5A62-534E-9AD1-02AB7AEBA222}" destId="{87FCB327-13B5-8942-AB7F-F6EE9B570834}" srcOrd="12" destOrd="0" presId="urn:microsoft.com/office/officeart/2005/8/layout/default"/>
    <dgm:cxn modelId="{2E43F6AD-AEC4-7C43-8C75-AB397F624D4D}" type="presParOf" srcId="{0C0A4AEC-5A62-534E-9AD1-02AB7AEBA222}" destId="{EF82A16D-E7D4-3B41-A4B2-CFE961C6E193}" srcOrd="13" destOrd="0" presId="urn:microsoft.com/office/officeart/2005/8/layout/default"/>
    <dgm:cxn modelId="{52F3F3C0-FEE9-0948-BC78-EEC68FAE0B14}" type="presParOf" srcId="{0C0A4AEC-5A62-534E-9AD1-02AB7AEBA222}" destId="{8388D9C3-6847-A84B-9171-333C55C37B76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0.xml><?xml version="1.0" encoding="utf-8"?>
<dgm:dataModel xmlns:dgm="http://schemas.openxmlformats.org/drawingml/2006/diagram" xmlns:a="http://schemas.openxmlformats.org/drawingml/2006/main">
  <dgm:ptLst>
    <dgm:pt modelId="{EFEC4076-9D92-4386-BFC8-0279172E3451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EB493BD-0830-4A05-ABAC-F62EB336EC76}">
      <dgm:prSet/>
      <dgm:spPr/>
      <dgm:t>
        <a:bodyPr/>
        <a:lstStyle/>
        <a:p>
          <a:pPr>
            <a:defRPr b="1"/>
          </a:pPr>
          <a:r>
            <a:rPr lang="tr-TR"/>
            <a:t>Önlisans/lisans öğrencilerinin hazırladıkları</a:t>
          </a:r>
          <a:endParaRPr lang="en-US"/>
        </a:p>
      </dgm:t>
    </dgm:pt>
    <dgm:pt modelId="{6BD6D1DD-421B-4EDC-A146-6C862EA6BD16}" type="parTrans" cxnId="{509F95AB-2DC5-49F1-A746-F843D47C7068}">
      <dgm:prSet/>
      <dgm:spPr/>
      <dgm:t>
        <a:bodyPr/>
        <a:lstStyle/>
        <a:p>
          <a:endParaRPr lang="en-US"/>
        </a:p>
      </dgm:t>
    </dgm:pt>
    <dgm:pt modelId="{FCA8BFDB-84A0-4323-8325-9DC369A24748}" type="sibTrans" cxnId="{509F95AB-2DC5-49F1-A746-F843D47C7068}">
      <dgm:prSet/>
      <dgm:spPr/>
      <dgm:t>
        <a:bodyPr/>
        <a:lstStyle/>
        <a:p>
          <a:endParaRPr lang="en-US"/>
        </a:p>
      </dgm:t>
    </dgm:pt>
    <dgm:pt modelId="{BD93AB72-3FDD-4509-B05E-5CEFE9EB8FDC}">
      <dgm:prSet/>
      <dgm:spPr/>
      <dgm:t>
        <a:bodyPr/>
        <a:lstStyle/>
        <a:p>
          <a:pPr>
            <a:defRPr b="1"/>
          </a:pPr>
          <a:r>
            <a:rPr lang="tr-TR"/>
            <a:t>Sanayinin bir sorununu çözmeyi hedefleyen,</a:t>
          </a:r>
          <a:endParaRPr lang="en-US"/>
        </a:p>
      </dgm:t>
    </dgm:pt>
    <dgm:pt modelId="{82A0F412-0C77-4C16-89EB-A097A7B44A76}" type="parTrans" cxnId="{C216567B-E6A9-4F6C-9D64-29AEDB745788}">
      <dgm:prSet/>
      <dgm:spPr/>
      <dgm:t>
        <a:bodyPr/>
        <a:lstStyle/>
        <a:p>
          <a:endParaRPr lang="en-US"/>
        </a:p>
      </dgm:t>
    </dgm:pt>
    <dgm:pt modelId="{E9F12547-47D3-4E7D-A526-9027AA282663}" type="sibTrans" cxnId="{C216567B-E6A9-4F6C-9D64-29AEDB745788}">
      <dgm:prSet/>
      <dgm:spPr/>
      <dgm:t>
        <a:bodyPr/>
        <a:lstStyle/>
        <a:p>
          <a:endParaRPr lang="en-US"/>
        </a:p>
      </dgm:t>
    </dgm:pt>
    <dgm:pt modelId="{063DC584-C0D5-4A51-BBBC-1BE61D6D6890}">
      <dgm:prSet/>
      <dgm:spPr/>
      <dgm:t>
        <a:bodyPr/>
        <a:lstStyle/>
        <a:p>
          <a:pPr>
            <a:defRPr b="1"/>
          </a:pPr>
          <a:r>
            <a:rPr lang="tr-TR"/>
            <a:t>Sanayide uygulama potansiyeli olan </a:t>
          </a:r>
          <a:endParaRPr lang="en-US"/>
        </a:p>
      </dgm:t>
    </dgm:pt>
    <dgm:pt modelId="{EA7AE28B-B538-4282-A1A8-92EBE1879B65}" type="parTrans" cxnId="{FDA1871B-68FB-4E03-8BB0-9FEDE187DE9F}">
      <dgm:prSet/>
      <dgm:spPr/>
      <dgm:t>
        <a:bodyPr/>
        <a:lstStyle/>
        <a:p>
          <a:endParaRPr lang="en-US"/>
        </a:p>
      </dgm:t>
    </dgm:pt>
    <dgm:pt modelId="{CE941EA8-572C-41F6-98C7-E9C35ED33D9C}" type="sibTrans" cxnId="{FDA1871B-68FB-4E03-8BB0-9FEDE187DE9F}">
      <dgm:prSet/>
      <dgm:spPr/>
      <dgm:t>
        <a:bodyPr/>
        <a:lstStyle/>
        <a:p>
          <a:endParaRPr lang="en-US"/>
        </a:p>
      </dgm:t>
    </dgm:pt>
    <dgm:pt modelId="{BDD7D2D1-CD59-40DF-948A-278A511D244A}">
      <dgm:prSet/>
      <dgm:spPr/>
      <dgm:t>
        <a:bodyPr/>
        <a:lstStyle/>
        <a:p>
          <a:r>
            <a:rPr lang="tr-TR"/>
            <a:t>ürün</a:t>
          </a:r>
          <a:endParaRPr lang="en-US"/>
        </a:p>
      </dgm:t>
    </dgm:pt>
    <dgm:pt modelId="{3099DB6E-F467-4996-A5DD-E32F5B12A7C7}" type="parTrans" cxnId="{0BA0FFBE-1FA6-4F2B-BB9C-729D50869B6D}">
      <dgm:prSet/>
      <dgm:spPr/>
      <dgm:t>
        <a:bodyPr/>
        <a:lstStyle/>
        <a:p>
          <a:endParaRPr lang="en-US"/>
        </a:p>
      </dgm:t>
    </dgm:pt>
    <dgm:pt modelId="{C769EC24-DE32-48E7-A31A-138E4B46420A}" type="sibTrans" cxnId="{0BA0FFBE-1FA6-4F2B-BB9C-729D50869B6D}">
      <dgm:prSet/>
      <dgm:spPr/>
      <dgm:t>
        <a:bodyPr/>
        <a:lstStyle/>
        <a:p>
          <a:endParaRPr lang="en-US"/>
        </a:p>
      </dgm:t>
    </dgm:pt>
    <dgm:pt modelId="{58ED610E-A6E1-4E2A-B12A-2998455BAB8E}">
      <dgm:prSet/>
      <dgm:spPr/>
      <dgm:t>
        <a:bodyPr/>
        <a:lstStyle/>
        <a:p>
          <a:r>
            <a:rPr lang="tr-TR"/>
            <a:t>yöntem</a:t>
          </a:r>
          <a:endParaRPr lang="en-US"/>
        </a:p>
      </dgm:t>
    </dgm:pt>
    <dgm:pt modelId="{775EBAE2-83F8-4E1C-9CD2-9171D7E22280}" type="parTrans" cxnId="{74ED9B95-00A7-4A9C-AB13-86BA7D79381C}">
      <dgm:prSet/>
      <dgm:spPr/>
      <dgm:t>
        <a:bodyPr/>
        <a:lstStyle/>
        <a:p>
          <a:endParaRPr lang="en-US"/>
        </a:p>
      </dgm:t>
    </dgm:pt>
    <dgm:pt modelId="{F703D5F6-278B-40DD-BA90-786C91BFD685}" type="sibTrans" cxnId="{74ED9B95-00A7-4A9C-AB13-86BA7D79381C}">
      <dgm:prSet/>
      <dgm:spPr/>
      <dgm:t>
        <a:bodyPr/>
        <a:lstStyle/>
        <a:p>
          <a:endParaRPr lang="en-US"/>
        </a:p>
      </dgm:t>
    </dgm:pt>
    <dgm:pt modelId="{22CF0DA9-AE23-40E9-9322-7DDF6D8BE8D8}">
      <dgm:prSet/>
      <dgm:spPr/>
      <dgm:t>
        <a:bodyPr/>
        <a:lstStyle/>
        <a:p>
          <a:r>
            <a:rPr lang="tr-TR"/>
            <a:t>süreç iyileştirme </a:t>
          </a:r>
          <a:endParaRPr lang="en-US"/>
        </a:p>
      </dgm:t>
    </dgm:pt>
    <dgm:pt modelId="{235DDE6F-2978-4323-AB35-7082C5F098C1}" type="parTrans" cxnId="{E892694B-FB2D-412F-89CF-6615B846DC68}">
      <dgm:prSet/>
      <dgm:spPr/>
      <dgm:t>
        <a:bodyPr/>
        <a:lstStyle/>
        <a:p>
          <a:endParaRPr lang="en-US"/>
        </a:p>
      </dgm:t>
    </dgm:pt>
    <dgm:pt modelId="{C6BB1AF0-E22C-4A32-B73F-CEED2A434240}" type="sibTrans" cxnId="{E892694B-FB2D-412F-89CF-6615B846DC68}">
      <dgm:prSet/>
      <dgm:spPr/>
      <dgm:t>
        <a:bodyPr/>
        <a:lstStyle/>
        <a:p>
          <a:endParaRPr lang="en-US"/>
        </a:p>
      </dgm:t>
    </dgm:pt>
    <dgm:pt modelId="{C5ABBFF6-36A7-437D-9787-1D162042C32C}">
      <dgm:prSet/>
      <dgm:spPr/>
      <dgm:t>
        <a:bodyPr/>
        <a:lstStyle/>
        <a:p>
          <a:r>
            <a:rPr lang="tr-TR"/>
            <a:t>geliştirme</a:t>
          </a:r>
          <a:endParaRPr lang="en-US"/>
        </a:p>
      </dgm:t>
    </dgm:pt>
    <dgm:pt modelId="{F44B848A-0FD0-48E3-86D7-E57DEEFA849E}" type="parTrans" cxnId="{C82D0FCF-3BFC-4824-8A11-2C541598F8E9}">
      <dgm:prSet/>
      <dgm:spPr/>
      <dgm:t>
        <a:bodyPr/>
        <a:lstStyle/>
        <a:p>
          <a:endParaRPr lang="en-US"/>
        </a:p>
      </dgm:t>
    </dgm:pt>
    <dgm:pt modelId="{3F104194-42DF-40AB-8F50-F179EB0F6B57}" type="sibTrans" cxnId="{C82D0FCF-3BFC-4824-8A11-2C541598F8E9}">
      <dgm:prSet/>
      <dgm:spPr/>
      <dgm:t>
        <a:bodyPr/>
        <a:lstStyle/>
        <a:p>
          <a:endParaRPr lang="en-US"/>
        </a:p>
      </dgm:t>
    </dgm:pt>
    <dgm:pt modelId="{2DB65774-FBCF-401B-A2C4-DD4C50B086FF}">
      <dgm:prSet/>
      <dgm:spPr/>
      <dgm:t>
        <a:bodyPr/>
        <a:lstStyle/>
        <a:p>
          <a:pPr>
            <a:defRPr b="1"/>
          </a:pPr>
          <a:r>
            <a:rPr lang="tr-TR"/>
            <a:t>Makine/teçhizat </a:t>
          </a:r>
          <a:endParaRPr lang="en-US"/>
        </a:p>
      </dgm:t>
    </dgm:pt>
    <dgm:pt modelId="{B5ACBE10-77C4-447B-A3CE-9A141AA43140}" type="parTrans" cxnId="{574C417B-09DA-4BE8-A935-1DC0FE501BF5}">
      <dgm:prSet/>
      <dgm:spPr/>
      <dgm:t>
        <a:bodyPr/>
        <a:lstStyle/>
        <a:p>
          <a:endParaRPr lang="en-US"/>
        </a:p>
      </dgm:t>
    </dgm:pt>
    <dgm:pt modelId="{A11F5277-ABE5-4BD1-9AE9-0883B36E45DF}" type="sibTrans" cxnId="{574C417B-09DA-4BE8-A935-1DC0FE501BF5}">
      <dgm:prSet/>
      <dgm:spPr/>
      <dgm:t>
        <a:bodyPr/>
        <a:lstStyle/>
        <a:p>
          <a:endParaRPr lang="en-US"/>
        </a:p>
      </dgm:t>
    </dgm:pt>
    <dgm:pt modelId="{E0A8C5EB-6F22-4895-8422-D126E648BBD2}">
      <dgm:prSet/>
      <dgm:spPr/>
      <dgm:t>
        <a:bodyPr/>
        <a:lstStyle/>
        <a:p>
          <a:pPr>
            <a:defRPr b="1"/>
          </a:pPr>
          <a:r>
            <a:rPr lang="tr-TR"/>
            <a:t>Sarf malzemesi</a:t>
          </a:r>
          <a:endParaRPr lang="en-US"/>
        </a:p>
      </dgm:t>
    </dgm:pt>
    <dgm:pt modelId="{04010A50-B5B4-43CF-A8B4-F4683C7DF38D}" type="parTrans" cxnId="{4B7F098E-454E-4438-9D2A-0B34FC8D125A}">
      <dgm:prSet/>
      <dgm:spPr/>
      <dgm:t>
        <a:bodyPr/>
        <a:lstStyle/>
        <a:p>
          <a:endParaRPr lang="en-US"/>
        </a:p>
      </dgm:t>
    </dgm:pt>
    <dgm:pt modelId="{5EB82CBF-E626-4826-85E4-2C85005AAEAC}" type="sibTrans" cxnId="{4B7F098E-454E-4438-9D2A-0B34FC8D125A}">
      <dgm:prSet/>
      <dgm:spPr/>
      <dgm:t>
        <a:bodyPr/>
        <a:lstStyle/>
        <a:p>
          <a:endParaRPr lang="en-US"/>
        </a:p>
      </dgm:t>
    </dgm:pt>
    <dgm:pt modelId="{0A210B5B-A235-4B70-96AE-5A576C97622A}">
      <dgm:prSet/>
      <dgm:spPr/>
      <dgm:t>
        <a:bodyPr/>
        <a:lstStyle/>
        <a:p>
          <a:pPr>
            <a:defRPr b="1"/>
          </a:pPr>
          <a:r>
            <a:rPr lang="tr-TR"/>
            <a:t>Kırtasiye giderleri </a:t>
          </a:r>
          <a:endParaRPr lang="en-US"/>
        </a:p>
      </dgm:t>
    </dgm:pt>
    <dgm:pt modelId="{72BA6013-9C50-4555-AFA8-4E6ADFF768D1}" type="parTrans" cxnId="{64A396F5-BE75-4B61-BEE4-96CB7A4E925F}">
      <dgm:prSet/>
      <dgm:spPr/>
      <dgm:t>
        <a:bodyPr/>
        <a:lstStyle/>
        <a:p>
          <a:endParaRPr lang="en-US"/>
        </a:p>
      </dgm:t>
    </dgm:pt>
    <dgm:pt modelId="{D07D6BD5-5823-4E8F-9175-B68CBF0B2C25}" type="sibTrans" cxnId="{64A396F5-BE75-4B61-BEE4-96CB7A4E925F}">
      <dgm:prSet/>
      <dgm:spPr/>
      <dgm:t>
        <a:bodyPr/>
        <a:lstStyle/>
        <a:p>
          <a:endParaRPr lang="en-US"/>
        </a:p>
      </dgm:t>
    </dgm:pt>
    <dgm:pt modelId="{E82B0196-108A-42C8-934D-DAA00AE13223}">
      <dgm:prSet/>
      <dgm:spPr/>
      <dgm:t>
        <a:bodyPr/>
        <a:lstStyle/>
        <a:p>
          <a:pPr>
            <a:defRPr b="1"/>
          </a:pPr>
          <a:r>
            <a:rPr lang="tr-TR"/>
            <a:t>Seyahat </a:t>
          </a:r>
          <a:endParaRPr lang="en-US"/>
        </a:p>
      </dgm:t>
    </dgm:pt>
    <dgm:pt modelId="{C39F3A82-A07C-4D79-A040-60D8EE8D31D1}" type="parTrans" cxnId="{120FBB1D-5169-4027-8BB1-AE53E95B8933}">
      <dgm:prSet/>
      <dgm:spPr/>
      <dgm:t>
        <a:bodyPr/>
        <a:lstStyle/>
        <a:p>
          <a:endParaRPr lang="en-US"/>
        </a:p>
      </dgm:t>
    </dgm:pt>
    <dgm:pt modelId="{EC3FE6B0-B350-4DE7-8A38-2E275B34D34F}" type="sibTrans" cxnId="{120FBB1D-5169-4027-8BB1-AE53E95B8933}">
      <dgm:prSet/>
      <dgm:spPr/>
      <dgm:t>
        <a:bodyPr/>
        <a:lstStyle/>
        <a:p>
          <a:endParaRPr lang="en-US"/>
        </a:p>
      </dgm:t>
    </dgm:pt>
    <dgm:pt modelId="{D8AEF493-B8B0-49B3-8398-E6403DC04590}">
      <dgm:prSet/>
      <dgm:spPr/>
      <dgm:t>
        <a:bodyPr/>
        <a:lstStyle/>
        <a:p>
          <a:pPr>
            <a:defRPr b="1"/>
          </a:pPr>
          <a:r>
            <a:rPr lang="tr-TR"/>
            <a:t>hizmet alımı vb.</a:t>
          </a:r>
          <a:endParaRPr lang="en-US"/>
        </a:p>
      </dgm:t>
    </dgm:pt>
    <dgm:pt modelId="{513ACFC6-35EC-43C9-A209-C4799795CCD5}" type="parTrans" cxnId="{E54EFAF9-AF1E-4763-8519-CDBCBED2CC4A}">
      <dgm:prSet/>
      <dgm:spPr/>
      <dgm:t>
        <a:bodyPr/>
        <a:lstStyle/>
        <a:p>
          <a:endParaRPr lang="en-US"/>
        </a:p>
      </dgm:t>
    </dgm:pt>
    <dgm:pt modelId="{F6A9B3F9-8AB9-4567-8449-0EFDA67047D9}" type="sibTrans" cxnId="{E54EFAF9-AF1E-4763-8519-CDBCBED2CC4A}">
      <dgm:prSet/>
      <dgm:spPr/>
      <dgm:t>
        <a:bodyPr/>
        <a:lstStyle/>
        <a:p>
          <a:endParaRPr lang="en-US"/>
        </a:p>
      </dgm:t>
    </dgm:pt>
    <dgm:pt modelId="{549307E7-BF75-184A-A80A-6C012D38D731}" type="pres">
      <dgm:prSet presAssocID="{EFEC4076-9D92-4386-BFC8-0279172E345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CD56AE4F-B117-B743-9710-CA78D5BA20E3}" type="pres">
      <dgm:prSet presAssocID="{EEB493BD-0830-4A05-ABAC-F62EB336EC76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C65552E-4C46-CC4C-8E12-98F1EA2D8710}" type="pres">
      <dgm:prSet presAssocID="{FCA8BFDB-84A0-4323-8325-9DC369A24748}" presName="sibTrans" presStyleLbl="sibTrans1D1" presStyleIdx="0" presStyleCnt="7"/>
      <dgm:spPr/>
      <dgm:t>
        <a:bodyPr/>
        <a:lstStyle/>
        <a:p>
          <a:endParaRPr lang="tr-TR"/>
        </a:p>
      </dgm:t>
    </dgm:pt>
    <dgm:pt modelId="{F3A04935-83C2-C04B-9C35-6EACC8A9ABE2}" type="pres">
      <dgm:prSet presAssocID="{FCA8BFDB-84A0-4323-8325-9DC369A24748}" presName="connectorText" presStyleLbl="sibTrans1D1" presStyleIdx="0" presStyleCnt="7"/>
      <dgm:spPr/>
      <dgm:t>
        <a:bodyPr/>
        <a:lstStyle/>
        <a:p>
          <a:endParaRPr lang="tr-TR"/>
        </a:p>
      </dgm:t>
    </dgm:pt>
    <dgm:pt modelId="{44123420-A90E-7F4A-B0C0-C0158E9A67E5}" type="pres">
      <dgm:prSet presAssocID="{BD93AB72-3FDD-4509-B05E-5CEFE9EB8FDC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CEAE116-ABBA-3840-85EC-B98B09CA01AB}" type="pres">
      <dgm:prSet presAssocID="{E9F12547-47D3-4E7D-A526-9027AA282663}" presName="sibTrans" presStyleLbl="sibTrans1D1" presStyleIdx="1" presStyleCnt="7"/>
      <dgm:spPr/>
      <dgm:t>
        <a:bodyPr/>
        <a:lstStyle/>
        <a:p>
          <a:endParaRPr lang="tr-TR"/>
        </a:p>
      </dgm:t>
    </dgm:pt>
    <dgm:pt modelId="{CA3F2ACA-7768-F342-8B65-FEE9FDC6476C}" type="pres">
      <dgm:prSet presAssocID="{E9F12547-47D3-4E7D-A526-9027AA282663}" presName="connectorText" presStyleLbl="sibTrans1D1" presStyleIdx="1" presStyleCnt="7"/>
      <dgm:spPr/>
      <dgm:t>
        <a:bodyPr/>
        <a:lstStyle/>
        <a:p>
          <a:endParaRPr lang="tr-TR"/>
        </a:p>
      </dgm:t>
    </dgm:pt>
    <dgm:pt modelId="{34937385-7267-B24A-BC5F-E1A479B80F3D}" type="pres">
      <dgm:prSet presAssocID="{063DC584-C0D5-4A51-BBBC-1BE61D6D6890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37F82D8D-FFBB-9148-AA87-BC0E6D90D881}" type="pres">
      <dgm:prSet presAssocID="{CE941EA8-572C-41F6-98C7-E9C35ED33D9C}" presName="sibTrans" presStyleLbl="sibTrans1D1" presStyleIdx="2" presStyleCnt="7"/>
      <dgm:spPr/>
      <dgm:t>
        <a:bodyPr/>
        <a:lstStyle/>
        <a:p>
          <a:endParaRPr lang="tr-TR"/>
        </a:p>
      </dgm:t>
    </dgm:pt>
    <dgm:pt modelId="{4A1DBB0F-B2A3-DD4B-B9EC-15698D512CCF}" type="pres">
      <dgm:prSet presAssocID="{CE941EA8-572C-41F6-98C7-E9C35ED33D9C}" presName="connectorText" presStyleLbl="sibTrans1D1" presStyleIdx="2" presStyleCnt="7"/>
      <dgm:spPr/>
      <dgm:t>
        <a:bodyPr/>
        <a:lstStyle/>
        <a:p>
          <a:endParaRPr lang="tr-TR"/>
        </a:p>
      </dgm:t>
    </dgm:pt>
    <dgm:pt modelId="{0FB6FD89-B48C-7F4C-986B-559BF5D97709}" type="pres">
      <dgm:prSet presAssocID="{2DB65774-FBCF-401B-A2C4-DD4C50B086FF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0137C6B-150D-9748-88E9-AD73113D0F80}" type="pres">
      <dgm:prSet presAssocID="{A11F5277-ABE5-4BD1-9AE9-0883B36E45DF}" presName="sibTrans" presStyleLbl="sibTrans1D1" presStyleIdx="3" presStyleCnt="7"/>
      <dgm:spPr/>
      <dgm:t>
        <a:bodyPr/>
        <a:lstStyle/>
        <a:p>
          <a:endParaRPr lang="tr-TR"/>
        </a:p>
      </dgm:t>
    </dgm:pt>
    <dgm:pt modelId="{A4830447-3542-044B-8C32-5AB8E203B79C}" type="pres">
      <dgm:prSet presAssocID="{A11F5277-ABE5-4BD1-9AE9-0883B36E45DF}" presName="connectorText" presStyleLbl="sibTrans1D1" presStyleIdx="3" presStyleCnt="7"/>
      <dgm:spPr/>
      <dgm:t>
        <a:bodyPr/>
        <a:lstStyle/>
        <a:p>
          <a:endParaRPr lang="tr-TR"/>
        </a:p>
      </dgm:t>
    </dgm:pt>
    <dgm:pt modelId="{8B736960-65F0-7A44-B934-577315B313DE}" type="pres">
      <dgm:prSet presAssocID="{E0A8C5EB-6F22-4895-8422-D126E648BBD2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DA80068-1B2D-CB42-A339-162DAE2F99DB}" type="pres">
      <dgm:prSet presAssocID="{5EB82CBF-E626-4826-85E4-2C85005AAEAC}" presName="sibTrans" presStyleLbl="sibTrans1D1" presStyleIdx="4" presStyleCnt="7"/>
      <dgm:spPr/>
      <dgm:t>
        <a:bodyPr/>
        <a:lstStyle/>
        <a:p>
          <a:endParaRPr lang="tr-TR"/>
        </a:p>
      </dgm:t>
    </dgm:pt>
    <dgm:pt modelId="{6220C9C9-1EC4-DA4B-BD34-8FCAD1CAC0DE}" type="pres">
      <dgm:prSet presAssocID="{5EB82CBF-E626-4826-85E4-2C85005AAEAC}" presName="connectorText" presStyleLbl="sibTrans1D1" presStyleIdx="4" presStyleCnt="7"/>
      <dgm:spPr/>
      <dgm:t>
        <a:bodyPr/>
        <a:lstStyle/>
        <a:p>
          <a:endParaRPr lang="tr-TR"/>
        </a:p>
      </dgm:t>
    </dgm:pt>
    <dgm:pt modelId="{109C1615-E058-7748-B67F-F7E166323D07}" type="pres">
      <dgm:prSet presAssocID="{0A210B5B-A235-4B70-96AE-5A576C97622A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18CD376-03EF-5847-A617-964AF62A543F}" type="pres">
      <dgm:prSet presAssocID="{D07D6BD5-5823-4E8F-9175-B68CBF0B2C25}" presName="sibTrans" presStyleLbl="sibTrans1D1" presStyleIdx="5" presStyleCnt="7"/>
      <dgm:spPr/>
      <dgm:t>
        <a:bodyPr/>
        <a:lstStyle/>
        <a:p>
          <a:endParaRPr lang="tr-TR"/>
        </a:p>
      </dgm:t>
    </dgm:pt>
    <dgm:pt modelId="{35A9DC42-1F8A-1046-9EFC-5B6E40A63B1B}" type="pres">
      <dgm:prSet presAssocID="{D07D6BD5-5823-4E8F-9175-B68CBF0B2C25}" presName="connectorText" presStyleLbl="sibTrans1D1" presStyleIdx="5" presStyleCnt="7"/>
      <dgm:spPr/>
      <dgm:t>
        <a:bodyPr/>
        <a:lstStyle/>
        <a:p>
          <a:endParaRPr lang="tr-TR"/>
        </a:p>
      </dgm:t>
    </dgm:pt>
    <dgm:pt modelId="{8F6F67F3-5DCD-7F45-AA12-9518803CA7BE}" type="pres">
      <dgm:prSet presAssocID="{E82B0196-108A-42C8-934D-DAA00AE13223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E8F148A-8BE9-B541-9A58-4E17B4D4A5E2}" type="pres">
      <dgm:prSet presAssocID="{EC3FE6B0-B350-4DE7-8A38-2E275B34D34F}" presName="sibTrans" presStyleLbl="sibTrans1D1" presStyleIdx="6" presStyleCnt="7"/>
      <dgm:spPr/>
      <dgm:t>
        <a:bodyPr/>
        <a:lstStyle/>
        <a:p>
          <a:endParaRPr lang="tr-TR"/>
        </a:p>
      </dgm:t>
    </dgm:pt>
    <dgm:pt modelId="{23BC09F1-0638-374B-B18C-86CBEFE14224}" type="pres">
      <dgm:prSet presAssocID="{EC3FE6B0-B350-4DE7-8A38-2E275B34D34F}" presName="connectorText" presStyleLbl="sibTrans1D1" presStyleIdx="6" presStyleCnt="7"/>
      <dgm:spPr/>
      <dgm:t>
        <a:bodyPr/>
        <a:lstStyle/>
        <a:p>
          <a:endParaRPr lang="tr-TR"/>
        </a:p>
      </dgm:t>
    </dgm:pt>
    <dgm:pt modelId="{C1F323F9-20B0-1142-91BF-531B738AA50D}" type="pres">
      <dgm:prSet presAssocID="{D8AEF493-B8B0-49B3-8398-E6403DC04590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120FBB1D-5169-4027-8BB1-AE53E95B8933}" srcId="{EFEC4076-9D92-4386-BFC8-0279172E3451}" destId="{E82B0196-108A-42C8-934D-DAA00AE13223}" srcOrd="6" destOrd="0" parTransId="{C39F3A82-A07C-4D79-A040-60D8EE8D31D1}" sibTransId="{EC3FE6B0-B350-4DE7-8A38-2E275B34D34F}"/>
    <dgm:cxn modelId="{2F095AC1-2928-1143-AF0B-C1E1F83FF22F}" type="presOf" srcId="{063DC584-C0D5-4A51-BBBC-1BE61D6D6890}" destId="{34937385-7267-B24A-BC5F-E1A479B80F3D}" srcOrd="0" destOrd="0" presId="urn:microsoft.com/office/officeart/2016/7/layout/RepeatingBendingProcessNew"/>
    <dgm:cxn modelId="{0DB6161C-50E8-8745-975D-F0AC7C11C3C2}" type="presOf" srcId="{E9F12547-47D3-4E7D-A526-9027AA282663}" destId="{FCEAE116-ABBA-3840-85EC-B98B09CA01AB}" srcOrd="0" destOrd="0" presId="urn:microsoft.com/office/officeart/2016/7/layout/RepeatingBendingProcessNew"/>
    <dgm:cxn modelId="{C8938D91-373F-8C4F-8857-6721A25D4897}" type="presOf" srcId="{FCA8BFDB-84A0-4323-8325-9DC369A24748}" destId="{F3A04935-83C2-C04B-9C35-6EACC8A9ABE2}" srcOrd="1" destOrd="0" presId="urn:microsoft.com/office/officeart/2016/7/layout/RepeatingBendingProcessNew"/>
    <dgm:cxn modelId="{F2072B47-8153-AE46-BE22-2FAE3C5EB0AE}" type="presOf" srcId="{2DB65774-FBCF-401B-A2C4-DD4C50B086FF}" destId="{0FB6FD89-B48C-7F4C-986B-559BF5D97709}" srcOrd="0" destOrd="0" presId="urn:microsoft.com/office/officeart/2016/7/layout/RepeatingBendingProcessNew"/>
    <dgm:cxn modelId="{511B076B-64AF-014A-8790-26900FF68A7A}" type="presOf" srcId="{E9F12547-47D3-4E7D-A526-9027AA282663}" destId="{CA3F2ACA-7768-F342-8B65-FEE9FDC6476C}" srcOrd="1" destOrd="0" presId="urn:microsoft.com/office/officeart/2016/7/layout/RepeatingBendingProcessNew"/>
    <dgm:cxn modelId="{4B7F098E-454E-4438-9D2A-0B34FC8D125A}" srcId="{EFEC4076-9D92-4386-BFC8-0279172E3451}" destId="{E0A8C5EB-6F22-4895-8422-D126E648BBD2}" srcOrd="4" destOrd="0" parTransId="{04010A50-B5B4-43CF-A8B4-F4683C7DF38D}" sibTransId="{5EB82CBF-E626-4826-85E4-2C85005AAEAC}"/>
    <dgm:cxn modelId="{5C6080A8-E114-CE4F-8E8E-7FB5FD9CB3C0}" type="presOf" srcId="{E0A8C5EB-6F22-4895-8422-D126E648BBD2}" destId="{8B736960-65F0-7A44-B934-577315B313DE}" srcOrd="0" destOrd="0" presId="urn:microsoft.com/office/officeart/2016/7/layout/RepeatingBendingProcessNew"/>
    <dgm:cxn modelId="{6B97876F-EAD1-424F-A984-948202CAE4DB}" type="presOf" srcId="{BD93AB72-3FDD-4509-B05E-5CEFE9EB8FDC}" destId="{44123420-A90E-7F4A-B0C0-C0158E9A67E5}" srcOrd="0" destOrd="0" presId="urn:microsoft.com/office/officeart/2016/7/layout/RepeatingBendingProcessNew"/>
    <dgm:cxn modelId="{5E0F2C98-0943-F24B-AAC3-7208A9D7393C}" type="presOf" srcId="{EC3FE6B0-B350-4DE7-8A38-2E275B34D34F}" destId="{23BC09F1-0638-374B-B18C-86CBEFE14224}" srcOrd="1" destOrd="0" presId="urn:microsoft.com/office/officeart/2016/7/layout/RepeatingBendingProcessNew"/>
    <dgm:cxn modelId="{C216567B-E6A9-4F6C-9D64-29AEDB745788}" srcId="{EFEC4076-9D92-4386-BFC8-0279172E3451}" destId="{BD93AB72-3FDD-4509-B05E-5CEFE9EB8FDC}" srcOrd="1" destOrd="0" parTransId="{82A0F412-0C77-4C16-89EB-A097A7B44A76}" sibTransId="{E9F12547-47D3-4E7D-A526-9027AA282663}"/>
    <dgm:cxn modelId="{AEF5809F-57C2-5241-BE2C-02CF48925BA9}" type="presOf" srcId="{0A210B5B-A235-4B70-96AE-5A576C97622A}" destId="{109C1615-E058-7748-B67F-F7E166323D07}" srcOrd="0" destOrd="0" presId="urn:microsoft.com/office/officeart/2016/7/layout/RepeatingBendingProcessNew"/>
    <dgm:cxn modelId="{EF3A7FBD-4C25-5E4C-9EF3-9A4D5295BE2C}" type="presOf" srcId="{58ED610E-A6E1-4E2A-B12A-2998455BAB8E}" destId="{34937385-7267-B24A-BC5F-E1A479B80F3D}" srcOrd="0" destOrd="2" presId="urn:microsoft.com/office/officeart/2016/7/layout/RepeatingBendingProcessNew"/>
    <dgm:cxn modelId="{C82D0FCF-3BFC-4824-8A11-2C541598F8E9}" srcId="{063DC584-C0D5-4A51-BBBC-1BE61D6D6890}" destId="{C5ABBFF6-36A7-437D-9787-1D162042C32C}" srcOrd="3" destOrd="0" parTransId="{F44B848A-0FD0-48E3-86D7-E57DEEFA849E}" sibTransId="{3F104194-42DF-40AB-8F50-F179EB0F6B57}"/>
    <dgm:cxn modelId="{E54EFAF9-AF1E-4763-8519-CDBCBED2CC4A}" srcId="{EFEC4076-9D92-4386-BFC8-0279172E3451}" destId="{D8AEF493-B8B0-49B3-8398-E6403DC04590}" srcOrd="7" destOrd="0" parTransId="{513ACFC6-35EC-43C9-A209-C4799795CCD5}" sibTransId="{F6A9B3F9-8AB9-4567-8449-0EFDA67047D9}"/>
    <dgm:cxn modelId="{E892694B-FB2D-412F-89CF-6615B846DC68}" srcId="{063DC584-C0D5-4A51-BBBC-1BE61D6D6890}" destId="{22CF0DA9-AE23-40E9-9322-7DDF6D8BE8D8}" srcOrd="2" destOrd="0" parTransId="{235DDE6F-2978-4323-AB35-7082C5F098C1}" sibTransId="{C6BB1AF0-E22C-4A32-B73F-CEED2A434240}"/>
    <dgm:cxn modelId="{F05CB19F-594D-0243-AC32-8A8B4EE305A5}" type="presOf" srcId="{C5ABBFF6-36A7-437D-9787-1D162042C32C}" destId="{34937385-7267-B24A-BC5F-E1A479B80F3D}" srcOrd="0" destOrd="4" presId="urn:microsoft.com/office/officeart/2016/7/layout/RepeatingBendingProcessNew"/>
    <dgm:cxn modelId="{574C417B-09DA-4BE8-A935-1DC0FE501BF5}" srcId="{EFEC4076-9D92-4386-BFC8-0279172E3451}" destId="{2DB65774-FBCF-401B-A2C4-DD4C50B086FF}" srcOrd="3" destOrd="0" parTransId="{B5ACBE10-77C4-447B-A3CE-9A141AA43140}" sibTransId="{A11F5277-ABE5-4BD1-9AE9-0883B36E45DF}"/>
    <dgm:cxn modelId="{EA2EE7F4-C7C8-7E40-A7A1-402726548519}" type="presOf" srcId="{FCA8BFDB-84A0-4323-8325-9DC369A24748}" destId="{FC65552E-4C46-CC4C-8E12-98F1EA2D8710}" srcOrd="0" destOrd="0" presId="urn:microsoft.com/office/officeart/2016/7/layout/RepeatingBendingProcessNew"/>
    <dgm:cxn modelId="{8A6523A2-4A95-9249-AC44-8FD12B2F34C7}" type="presOf" srcId="{EC3FE6B0-B350-4DE7-8A38-2E275B34D34F}" destId="{FE8F148A-8BE9-B541-9A58-4E17B4D4A5E2}" srcOrd="0" destOrd="0" presId="urn:microsoft.com/office/officeart/2016/7/layout/RepeatingBendingProcessNew"/>
    <dgm:cxn modelId="{D193A601-6E79-EF4E-8B9A-B0ADE2F6F7BF}" type="presOf" srcId="{D8AEF493-B8B0-49B3-8398-E6403DC04590}" destId="{C1F323F9-20B0-1142-91BF-531B738AA50D}" srcOrd="0" destOrd="0" presId="urn:microsoft.com/office/officeart/2016/7/layout/RepeatingBendingProcessNew"/>
    <dgm:cxn modelId="{224E6986-2AA9-1A42-89B4-1FADD9ED0866}" type="presOf" srcId="{EEB493BD-0830-4A05-ABAC-F62EB336EC76}" destId="{CD56AE4F-B117-B743-9710-CA78D5BA20E3}" srcOrd="0" destOrd="0" presId="urn:microsoft.com/office/officeart/2016/7/layout/RepeatingBendingProcessNew"/>
    <dgm:cxn modelId="{3044D218-1DEF-294C-BCA4-BF0E0A0F9E16}" type="presOf" srcId="{A11F5277-ABE5-4BD1-9AE9-0883B36E45DF}" destId="{A4830447-3542-044B-8C32-5AB8E203B79C}" srcOrd="1" destOrd="0" presId="urn:microsoft.com/office/officeart/2016/7/layout/RepeatingBendingProcessNew"/>
    <dgm:cxn modelId="{4CBD5006-1B09-EF41-80DE-837A3DB8F361}" type="presOf" srcId="{5EB82CBF-E626-4826-85E4-2C85005AAEAC}" destId="{8DA80068-1B2D-CB42-A339-162DAE2F99DB}" srcOrd="0" destOrd="0" presId="urn:microsoft.com/office/officeart/2016/7/layout/RepeatingBendingProcessNew"/>
    <dgm:cxn modelId="{FDA1871B-68FB-4E03-8BB0-9FEDE187DE9F}" srcId="{EFEC4076-9D92-4386-BFC8-0279172E3451}" destId="{063DC584-C0D5-4A51-BBBC-1BE61D6D6890}" srcOrd="2" destOrd="0" parTransId="{EA7AE28B-B538-4282-A1A8-92EBE1879B65}" sibTransId="{CE941EA8-572C-41F6-98C7-E9C35ED33D9C}"/>
    <dgm:cxn modelId="{F7CFAA57-D5D4-9A4F-A3C7-DF8743675C3D}" type="presOf" srcId="{D07D6BD5-5823-4E8F-9175-B68CBF0B2C25}" destId="{818CD376-03EF-5847-A617-964AF62A543F}" srcOrd="0" destOrd="0" presId="urn:microsoft.com/office/officeart/2016/7/layout/RepeatingBendingProcessNew"/>
    <dgm:cxn modelId="{509F95AB-2DC5-49F1-A746-F843D47C7068}" srcId="{EFEC4076-9D92-4386-BFC8-0279172E3451}" destId="{EEB493BD-0830-4A05-ABAC-F62EB336EC76}" srcOrd="0" destOrd="0" parTransId="{6BD6D1DD-421B-4EDC-A146-6C862EA6BD16}" sibTransId="{FCA8BFDB-84A0-4323-8325-9DC369A24748}"/>
    <dgm:cxn modelId="{9ACEDE7F-46B4-6246-A2BE-0B03EAA5FED3}" type="presOf" srcId="{BDD7D2D1-CD59-40DF-948A-278A511D244A}" destId="{34937385-7267-B24A-BC5F-E1A479B80F3D}" srcOrd="0" destOrd="1" presId="urn:microsoft.com/office/officeart/2016/7/layout/RepeatingBendingProcessNew"/>
    <dgm:cxn modelId="{74ED9B95-00A7-4A9C-AB13-86BA7D79381C}" srcId="{063DC584-C0D5-4A51-BBBC-1BE61D6D6890}" destId="{58ED610E-A6E1-4E2A-B12A-2998455BAB8E}" srcOrd="1" destOrd="0" parTransId="{775EBAE2-83F8-4E1C-9CD2-9171D7E22280}" sibTransId="{F703D5F6-278B-40DD-BA90-786C91BFD685}"/>
    <dgm:cxn modelId="{337026EE-BC43-6641-9F9C-750508C979E2}" type="presOf" srcId="{5EB82CBF-E626-4826-85E4-2C85005AAEAC}" destId="{6220C9C9-1EC4-DA4B-BD34-8FCAD1CAC0DE}" srcOrd="1" destOrd="0" presId="urn:microsoft.com/office/officeart/2016/7/layout/RepeatingBendingProcessNew"/>
    <dgm:cxn modelId="{B8A60C0C-D2BF-B141-8E13-B1993D689752}" type="presOf" srcId="{CE941EA8-572C-41F6-98C7-E9C35ED33D9C}" destId="{4A1DBB0F-B2A3-DD4B-B9EC-15698D512CCF}" srcOrd="1" destOrd="0" presId="urn:microsoft.com/office/officeart/2016/7/layout/RepeatingBendingProcessNew"/>
    <dgm:cxn modelId="{B4C91D78-6530-EE4F-8960-590B829263FB}" type="presOf" srcId="{E82B0196-108A-42C8-934D-DAA00AE13223}" destId="{8F6F67F3-5DCD-7F45-AA12-9518803CA7BE}" srcOrd="0" destOrd="0" presId="urn:microsoft.com/office/officeart/2016/7/layout/RepeatingBendingProcessNew"/>
    <dgm:cxn modelId="{ABA5B718-66E9-7748-B163-261505DA5D89}" type="presOf" srcId="{D07D6BD5-5823-4E8F-9175-B68CBF0B2C25}" destId="{35A9DC42-1F8A-1046-9EFC-5B6E40A63B1B}" srcOrd="1" destOrd="0" presId="urn:microsoft.com/office/officeart/2016/7/layout/RepeatingBendingProcessNew"/>
    <dgm:cxn modelId="{0BA0FFBE-1FA6-4F2B-BB9C-729D50869B6D}" srcId="{063DC584-C0D5-4A51-BBBC-1BE61D6D6890}" destId="{BDD7D2D1-CD59-40DF-948A-278A511D244A}" srcOrd="0" destOrd="0" parTransId="{3099DB6E-F467-4996-A5DD-E32F5B12A7C7}" sibTransId="{C769EC24-DE32-48E7-A31A-138E4B46420A}"/>
    <dgm:cxn modelId="{64A396F5-BE75-4B61-BEE4-96CB7A4E925F}" srcId="{EFEC4076-9D92-4386-BFC8-0279172E3451}" destId="{0A210B5B-A235-4B70-96AE-5A576C97622A}" srcOrd="5" destOrd="0" parTransId="{72BA6013-9C50-4555-AFA8-4E6ADFF768D1}" sibTransId="{D07D6BD5-5823-4E8F-9175-B68CBF0B2C25}"/>
    <dgm:cxn modelId="{2E401D04-758E-E246-8355-B0271D29A5DD}" type="presOf" srcId="{EFEC4076-9D92-4386-BFC8-0279172E3451}" destId="{549307E7-BF75-184A-A80A-6C012D38D731}" srcOrd="0" destOrd="0" presId="urn:microsoft.com/office/officeart/2016/7/layout/RepeatingBendingProcessNew"/>
    <dgm:cxn modelId="{94254412-D13D-584F-AA09-1B7404B4C9F5}" type="presOf" srcId="{22CF0DA9-AE23-40E9-9322-7DDF6D8BE8D8}" destId="{34937385-7267-B24A-BC5F-E1A479B80F3D}" srcOrd="0" destOrd="3" presId="urn:microsoft.com/office/officeart/2016/7/layout/RepeatingBendingProcessNew"/>
    <dgm:cxn modelId="{9530C421-D019-AF41-B79F-D320EFBE1515}" type="presOf" srcId="{A11F5277-ABE5-4BD1-9AE9-0883B36E45DF}" destId="{B0137C6B-150D-9748-88E9-AD73113D0F80}" srcOrd="0" destOrd="0" presId="urn:microsoft.com/office/officeart/2016/7/layout/RepeatingBendingProcessNew"/>
    <dgm:cxn modelId="{DB354A00-28E6-E844-A7FF-D251C24689FE}" type="presOf" srcId="{CE941EA8-572C-41F6-98C7-E9C35ED33D9C}" destId="{37F82D8D-FFBB-9148-AA87-BC0E6D90D881}" srcOrd="0" destOrd="0" presId="urn:microsoft.com/office/officeart/2016/7/layout/RepeatingBendingProcessNew"/>
    <dgm:cxn modelId="{9E0D2A7F-8474-4746-93FE-59F760F7714C}" type="presParOf" srcId="{549307E7-BF75-184A-A80A-6C012D38D731}" destId="{CD56AE4F-B117-B743-9710-CA78D5BA20E3}" srcOrd="0" destOrd="0" presId="urn:microsoft.com/office/officeart/2016/7/layout/RepeatingBendingProcessNew"/>
    <dgm:cxn modelId="{15AF1DA9-0949-F649-B170-B929ABDC5858}" type="presParOf" srcId="{549307E7-BF75-184A-A80A-6C012D38D731}" destId="{FC65552E-4C46-CC4C-8E12-98F1EA2D8710}" srcOrd="1" destOrd="0" presId="urn:microsoft.com/office/officeart/2016/7/layout/RepeatingBendingProcessNew"/>
    <dgm:cxn modelId="{3733CFDA-8E91-114B-BF45-F9EA6BDAC26A}" type="presParOf" srcId="{FC65552E-4C46-CC4C-8E12-98F1EA2D8710}" destId="{F3A04935-83C2-C04B-9C35-6EACC8A9ABE2}" srcOrd="0" destOrd="0" presId="urn:microsoft.com/office/officeart/2016/7/layout/RepeatingBendingProcessNew"/>
    <dgm:cxn modelId="{4C780B82-6570-C04D-A24F-193FA7781525}" type="presParOf" srcId="{549307E7-BF75-184A-A80A-6C012D38D731}" destId="{44123420-A90E-7F4A-B0C0-C0158E9A67E5}" srcOrd="2" destOrd="0" presId="urn:microsoft.com/office/officeart/2016/7/layout/RepeatingBendingProcessNew"/>
    <dgm:cxn modelId="{A0379045-73C5-274D-B503-2029A364DA29}" type="presParOf" srcId="{549307E7-BF75-184A-A80A-6C012D38D731}" destId="{FCEAE116-ABBA-3840-85EC-B98B09CA01AB}" srcOrd="3" destOrd="0" presId="urn:microsoft.com/office/officeart/2016/7/layout/RepeatingBendingProcessNew"/>
    <dgm:cxn modelId="{860EEFFE-4CE1-D144-B7B5-FE10A3E9F5AE}" type="presParOf" srcId="{FCEAE116-ABBA-3840-85EC-B98B09CA01AB}" destId="{CA3F2ACA-7768-F342-8B65-FEE9FDC6476C}" srcOrd="0" destOrd="0" presId="urn:microsoft.com/office/officeart/2016/7/layout/RepeatingBendingProcessNew"/>
    <dgm:cxn modelId="{17B5D737-8BE2-EE4E-86A0-5CC198DEC413}" type="presParOf" srcId="{549307E7-BF75-184A-A80A-6C012D38D731}" destId="{34937385-7267-B24A-BC5F-E1A479B80F3D}" srcOrd="4" destOrd="0" presId="urn:microsoft.com/office/officeart/2016/7/layout/RepeatingBendingProcessNew"/>
    <dgm:cxn modelId="{94EC83A8-F3F7-4B4F-ABD2-0BC97801FD43}" type="presParOf" srcId="{549307E7-BF75-184A-A80A-6C012D38D731}" destId="{37F82D8D-FFBB-9148-AA87-BC0E6D90D881}" srcOrd="5" destOrd="0" presId="urn:microsoft.com/office/officeart/2016/7/layout/RepeatingBendingProcessNew"/>
    <dgm:cxn modelId="{228D2EC3-9C17-C648-A718-940A3EDF4180}" type="presParOf" srcId="{37F82D8D-FFBB-9148-AA87-BC0E6D90D881}" destId="{4A1DBB0F-B2A3-DD4B-B9EC-15698D512CCF}" srcOrd="0" destOrd="0" presId="urn:microsoft.com/office/officeart/2016/7/layout/RepeatingBendingProcessNew"/>
    <dgm:cxn modelId="{EEB50FF8-0893-0C4C-9F8A-64AF941CBABA}" type="presParOf" srcId="{549307E7-BF75-184A-A80A-6C012D38D731}" destId="{0FB6FD89-B48C-7F4C-986B-559BF5D97709}" srcOrd="6" destOrd="0" presId="urn:microsoft.com/office/officeart/2016/7/layout/RepeatingBendingProcessNew"/>
    <dgm:cxn modelId="{6663CDD4-F381-584D-8000-441A1D442C8E}" type="presParOf" srcId="{549307E7-BF75-184A-A80A-6C012D38D731}" destId="{B0137C6B-150D-9748-88E9-AD73113D0F80}" srcOrd="7" destOrd="0" presId="urn:microsoft.com/office/officeart/2016/7/layout/RepeatingBendingProcessNew"/>
    <dgm:cxn modelId="{02A869BD-8405-FC42-B29B-E1B75D5FC37D}" type="presParOf" srcId="{B0137C6B-150D-9748-88E9-AD73113D0F80}" destId="{A4830447-3542-044B-8C32-5AB8E203B79C}" srcOrd="0" destOrd="0" presId="urn:microsoft.com/office/officeart/2016/7/layout/RepeatingBendingProcessNew"/>
    <dgm:cxn modelId="{4DCA78E4-411E-9247-BD7E-42EDD2ADEC27}" type="presParOf" srcId="{549307E7-BF75-184A-A80A-6C012D38D731}" destId="{8B736960-65F0-7A44-B934-577315B313DE}" srcOrd="8" destOrd="0" presId="urn:microsoft.com/office/officeart/2016/7/layout/RepeatingBendingProcessNew"/>
    <dgm:cxn modelId="{1C4BD9C1-94AA-9E4A-9E5E-879856DAA6B4}" type="presParOf" srcId="{549307E7-BF75-184A-A80A-6C012D38D731}" destId="{8DA80068-1B2D-CB42-A339-162DAE2F99DB}" srcOrd="9" destOrd="0" presId="urn:microsoft.com/office/officeart/2016/7/layout/RepeatingBendingProcessNew"/>
    <dgm:cxn modelId="{47DAD7A7-AE7B-A941-8296-46F2202671BF}" type="presParOf" srcId="{8DA80068-1B2D-CB42-A339-162DAE2F99DB}" destId="{6220C9C9-1EC4-DA4B-BD34-8FCAD1CAC0DE}" srcOrd="0" destOrd="0" presId="urn:microsoft.com/office/officeart/2016/7/layout/RepeatingBendingProcessNew"/>
    <dgm:cxn modelId="{649D7C8A-5F2D-404E-96D7-4DE8BC995C66}" type="presParOf" srcId="{549307E7-BF75-184A-A80A-6C012D38D731}" destId="{109C1615-E058-7748-B67F-F7E166323D07}" srcOrd="10" destOrd="0" presId="urn:microsoft.com/office/officeart/2016/7/layout/RepeatingBendingProcessNew"/>
    <dgm:cxn modelId="{7D7365F3-4BC1-C04B-8BDE-7758A6BC8A8D}" type="presParOf" srcId="{549307E7-BF75-184A-A80A-6C012D38D731}" destId="{818CD376-03EF-5847-A617-964AF62A543F}" srcOrd="11" destOrd="0" presId="urn:microsoft.com/office/officeart/2016/7/layout/RepeatingBendingProcessNew"/>
    <dgm:cxn modelId="{FC24CFF6-6FB5-134A-A7CC-FFC8C25C5FF6}" type="presParOf" srcId="{818CD376-03EF-5847-A617-964AF62A543F}" destId="{35A9DC42-1F8A-1046-9EFC-5B6E40A63B1B}" srcOrd="0" destOrd="0" presId="urn:microsoft.com/office/officeart/2016/7/layout/RepeatingBendingProcessNew"/>
    <dgm:cxn modelId="{95499FF1-E280-984D-8CE0-05A5B75F5137}" type="presParOf" srcId="{549307E7-BF75-184A-A80A-6C012D38D731}" destId="{8F6F67F3-5DCD-7F45-AA12-9518803CA7BE}" srcOrd="12" destOrd="0" presId="urn:microsoft.com/office/officeart/2016/7/layout/RepeatingBendingProcessNew"/>
    <dgm:cxn modelId="{6DDCEA31-7641-E24C-86BD-A2D5F155E833}" type="presParOf" srcId="{549307E7-BF75-184A-A80A-6C012D38D731}" destId="{FE8F148A-8BE9-B541-9A58-4E17B4D4A5E2}" srcOrd="13" destOrd="0" presId="urn:microsoft.com/office/officeart/2016/7/layout/RepeatingBendingProcessNew"/>
    <dgm:cxn modelId="{CFBC1C47-6887-8A41-90B3-AB9E90122F35}" type="presParOf" srcId="{FE8F148A-8BE9-B541-9A58-4E17B4D4A5E2}" destId="{23BC09F1-0638-374B-B18C-86CBEFE14224}" srcOrd="0" destOrd="0" presId="urn:microsoft.com/office/officeart/2016/7/layout/RepeatingBendingProcessNew"/>
    <dgm:cxn modelId="{D112BB85-A437-3F4E-89B8-811538005A79}" type="presParOf" srcId="{549307E7-BF75-184A-A80A-6C012D38D731}" destId="{C1F323F9-20B0-1142-91BF-531B738AA50D}" srcOrd="14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1.xml><?xml version="1.0" encoding="utf-8"?>
<dgm:dataModel xmlns:dgm="http://schemas.openxmlformats.org/drawingml/2006/diagram" xmlns:a="http://schemas.openxmlformats.org/drawingml/2006/main">
  <dgm:ptLst>
    <dgm:pt modelId="{3DE9D627-8541-644C-B657-1A002CCBEDA8}" type="doc">
      <dgm:prSet loTypeId="urn:microsoft.com/office/officeart/2005/8/layout/vList2" loCatId="list" qsTypeId="urn:microsoft.com/office/officeart/2005/8/quickstyle/3d6" qsCatId="3D" csTypeId="urn:microsoft.com/office/officeart/2005/8/colors/colorful2" csCatId="colorful"/>
      <dgm:spPr/>
      <dgm:t>
        <a:bodyPr/>
        <a:lstStyle/>
        <a:p>
          <a:endParaRPr lang="tr-TR"/>
        </a:p>
      </dgm:t>
    </dgm:pt>
    <dgm:pt modelId="{B224EC22-5E23-0B4B-A852-055EE4A50ED0}">
      <dgm:prSet/>
      <dgm:spPr/>
      <dgm:t>
        <a:bodyPr/>
        <a:lstStyle/>
        <a:p>
          <a:r>
            <a:rPr lang="tr-TR" b="0" dirty="0"/>
            <a:t>GÜ, Teknoloji Transfer Ofisi</a:t>
          </a:r>
          <a:endParaRPr lang="tr-TR" dirty="0"/>
        </a:p>
      </dgm:t>
    </dgm:pt>
    <dgm:pt modelId="{559B5455-02F0-E243-B7F5-08C8799F6EC5}" type="parTrans" cxnId="{5961E14A-0EEA-D04C-8859-C515D69D0507}">
      <dgm:prSet/>
      <dgm:spPr/>
      <dgm:t>
        <a:bodyPr/>
        <a:lstStyle/>
        <a:p>
          <a:endParaRPr lang="tr-TR"/>
        </a:p>
      </dgm:t>
    </dgm:pt>
    <dgm:pt modelId="{86A86D37-7BCB-6A49-B1BF-E43B60066443}" type="sibTrans" cxnId="{5961E14A-0EEA-D04C-8859-C515D69D0507}">
      <dgm:prSet/>
      <dgm:spPr/>
      <dgm:t>
        <a:bodyPr/>
        <a:lstStyle/>
        <a:p>
          <a:endParaRPr lang="tr-TR"/>
        </a:p>
      </dgm:t>
    </dgm:pt>
    <dgm:pt modelId="{53D3C6D4-07E7-7640-BAAA-5D0A98D559BE}" type="pres">
      <dgm:prSet presAssocID="{3DE9D627-8541-644C-B657-1A002CCBEDA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B4953FF1-6CB8-F147-A4FD-EF15302A3FC2}" type="pres">
      <dgm:prSet presAssocID="{B224EC22-5E23-0B4B-A852-055EE4A50ED0}" presName="parentText" presStyleLbl="node1" presStyleIdx="0" presStyleCnt="1" custLinFactNeighborY="2118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827F8BD1-4538-734C-A510-9D57089FEEA8}" type="presOf" srcId="{3DE9D627-8541-644C-B657-1A002CCBEDA8}" destId="{53D3C6D4-07E7-7640-BAAA-5D0A98D559BE}" srcOrd="0" destOrd="0" presId="urn:microsoft.com/office/officeart/2005/8/layout/vList2"/>
    <dgm:cxn modelId="{5961E14A-0EEA-D04C-8859-C515D69D0507}" srcId="{3DE9D627-8541-644C-B657-1A002CCBEDA8}" destId="{B224EC22-5E23-0B4B-A852-055EE4A50ED0}" srcOrd="0" destOrd="0" parTransId="{559B5455-02F0-E243-B7F5-08C8799F6EC5}" sibTransId="{86A86D37-7BCB-6A49-B1BF-E43B60066443}"/>
    <dgm:cxn modelId="{8CB49B5A-6597-4B4B-ACE8-0B1BA146C92A}" type="presOf" srcId="{B224EC22-5E23-0B4B-A852-055EE4A50ED0}" destId="{B4953FF1-6CB8-F147-A4FD-EF15302A3FC2}" srcOrd="0" destOrd="0" presId="urn:microsoft.com/office/officeart/2005/8/layout/vList2"/>
    <dgm:cxn modelId="{9C0E77A2-DBDC-C44F-9708-E95A381FADFD}" type="presParOf" srcId="{53D3C6D4-07E7-7640-BAAA-5D0A98D559BE}" destId="{B4953FF1-6CB8-F147-A4FD-EF15302A3FC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2.xml><?xml version="1.0" encoding="utf-8"?>
<dgm:dataModel xmlns:dgm="http://schemas.openxmlformats.org/drawingml/2006/diagram" xmlns:a="http://schemas.openxmlformats.org/drawingml/2006/main">
  <dgm:ptLst>
    <dgm:pt modelId="{3DE9D627-8541-644C-B657-1A002CCBEDA8}" type="doc">
      <dgm:prSet loTypeId="urn:microsoft.com/office/officeart/2005/8/layout/vList2" loCatId="list" qsTypeId="urn:microsoft.com/office/officeart/2005/8/quickstyle/3d6" qsCatId="3D" csTypeId="urn:microsoft.com/office/officeart/2005/8/colors/colorful2" csCatId="colorful"/>
      <dgm:spPr/>
      <dgm:t>
        <a:bodyPr/>
        <a:lstStyle/>
        <a:p>
          <a:endParaRPr lang="tr-TR"/>
        </a:p>
      </dgm:t>
    </dgm:pt>
    <dgm:pt modelId="{B224EC22-5E23-0B4B-A852-055EE4A50ED0}">
      <dgm:prSet/>
      <dgm:spPr/>
      <dgm:t>
        <a:bodyPr/>
        <a:lstStyle/>
        <a:p>
          <a:r>
            <a:rPr lang="tr-TR" b="0" dirty="0"/>
            <a:t>GÜ, Teknoloji Transfer Ofisi</a:t>
          </a:r>
          <a:endParaRPr lang="tr-TR" dirty="0"/>
        </a:p>
      </dgm:t>
    </dgm:pt>
    <dgm:pt modelId="{559B5455-02F0-E243-B7F5-08C8799F6EC5}" type="parTrans" cxnId="{5961E14A-0EEA-D04C-8859-C515D69D0507}">
      <dgm:prSet/>
      <dgm:spPr/>
      <dgm:t>
        <a:bodyPr/>
        <a:lstStyle/>
        <a:p>
          <a:endParaRPr lang="tr-TR"/>
        </a:p>
      </dgm:t>
    </dgm:pt>
    <dgm:pt modelId="{86A86D37-7BCB-6A49-B1BF-E43B60066443}" type="sibTrans" cxnId="{5961E14A-0EEA-D04C-8859-C515D69D0507}">
      <dgm:prSet/>
      <dgm:spPr/>
      <dgm:t>
        <a:bodyPr/>
        <a:lstStyle/>
        <a:p>
          <a:endParaRPr lang="tr-TR"/>
        </a:p>
      </dgm:t>
    </dgm:pt>
    <dgm:pt modelId="{53D3C6D4-07E7-7640-BAAA-5D0A98D559BE}" type="pres">
      <dgm:prSet presAssocID="{3DE9D627-8541-644C-B657-1A002CCBEDA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B4953FF1-6CB8-F147-A4FD-EF15302A3FC2}" type="pres">
      <dgm:prSet presAssocID="{B224EC22-5E23-0B4B-A852-055EE4A50ED0}" presName="parentText" presStyleLbl="node1" presStyleIdx="0" presStyleCnt="1" custLinFactNeighborY="2118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827F8BD1-4538-734C-A510-9D57089FEEA8}" type="presOf" srcId="{3DE9D627-8541-644C-B657-1A002CCBEDA8}" destId="{53D3C6D4-07E7-7640-BAAA-5D0A98D559BE}" srcOrd="0" destOrd="0" presId="urn:microsoft.com/office/officeart/2005/8/layout/vList2"/>
    <dgm:cxn modelId="{5961E14A-0EEA-D04C-8859-C515D69D0507}" srcId="{3DE9D627-8541-644C-B657-1A002CCBEDA8}" destId="{B224EC22-5E23-0B4B-A852-055EE4A50ED0}" srcOrd="0" destOrd="0" parTransId="{559B5455-02F0-E243-B7F5-08C8799F6EC5}" sibTransId="{86A86D37-7BCB-6A49-B1BF-E43B60066443}"/>
    <dgm:cxn modelId="{8CB49B5A-6597-4B4B-ACE8-0B1BA146C92A}" type="presOf" srcId="{B224EC22-5E23-0B4B-A852-055EE4A50ED0}" destId="{B4953FF1-6CB8-F147-A4FD-EF15302A3FC2}" srcOrd="0" destOrd="0" presId="urn:microsoft.com/office/officeart/2005/8/layout/vList2"/>
    <dgm:cxn modelId="{9C0E77A2-DBDC-C44F-9708-E95A381FADFD}" type="presParOf" srcId="{53D3C6D4-07E7-7640-BAAA-5D0A98D559BE}" destId="{B4953FF1-6CB8-F147-A4FD-EF15302A3FC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3.xml><?xml version="1.0" encoding="utf-8"?>
<dgm:dataModel xmlns:dgm="http://schemas.openxmlformats.org/drawingml/2006/diagram" xmlns:a="http://schemas.openxmlformats.org/drawingml/2006/main">
  <dgm:ptLst>
    <dgm:pt modelId="{865C510E-29D7-4B25-8AF0-75E65F1F0A65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9F3FA344-4347-4860-ADB0-2AECD7B95076}">
      <dgm:prSet/>
      <dgm:spPr/>
      <dgm:t>
        <a:bodyPr/>
        <a:lstStyle/>
        <a:p>
          <a:pPr>
            <a:lnSpc>
              <a:spcPct val="100000"/>
            </a:lnSpc>
          </a:pPr>
          <a:r>
            <a:rPr lang="tr-TR"/>
            <a:t>Online başvuru sırasında bildirilecek IBAN numarası mutlaka proje yürütücüsü öğrenciye ait olmalıdır.</a:t>
          </a:r>
          <a:endParaRPr lang="en-US"/>
        </a:p>
      </dgm:t>
    </dgm:pt>
    <dgm:pt modelId="{8DD34DDE-583D-480D-A2B3-B4784DF59BD0}" type="parTrans" cxnId="{5D3F105D-DB4B-4125-8297-74A0677896FC}">
      <dgm:prSet/>
      <dgm:spPr/>
      <dgm:t>
        <a:bodyPr/>
        <a:lstStyle/>
        <a:p>
          <a:endParaRPr lang="en-US"/>
        </a:p>
      </dgm:t>
    </dgm:pt>
    <dgm:pt modelId="{C62A3EC2-2ED9-400B-9E24-51BAE1E01BF1}" type="sibTrans" cxnId="{5D3F105D-DB4B-4125-8297-74A0677896FC}">
      <dgm:prSet/>
      <dgm:spPr/>
      <dgm:t>
        <a:bodyPr/>
        <a:lstStyle/>
        <a:p>
          <a:endParaRPr lang="en-US"/>
        </a:p>
      </dgm:t>
    </dgm:pt>
    <dgm:pt modelId="{0688F84F-5EB9-48A5-AD08-1D081A50A9E5}">
      <dgm:prSet/>
      <dgm:spPr/>
      <dgm:t>
        <a:bodyPr/>
        <a:lstStyle/>
        <a:p>
          <a:pPr>
            <a:lnSpc>
              <a:spcPct val="100000"/>
            </a:lnSpc>
          </a:pPr>
          <a:r>
            <a:rPr lang="tr-TR"/>
            <a:t>Öğrenci ve danışmanlara harcırah ya da yevmiye ödemesi yapılmamaktadır.</a:t>
          </a:r>
          <a:endParaRPr lang="en-US"/>
        </a:p>
      </dgm:t>
    </dgm:pt>
    <dgm:pt modelId="{4CCC3B06-13E2-4844-A348-FC223FC7207B}" type="parTrans" cxnId="{2AB66B23-7036-40BC-B38B-A5A1E577FA80}">
      <dgm:prSet/>
      <dgm:spPr/>
      <dgm:t>
        <a:bodyPr/>
        <a:lstStyle/>
        <a:p>
          <a:endParaRPr lang="en-US"/>
        </a:p>
      </dgm:t>
    </dgm:pt>
    <dgm:pt modelId="{D6B2D4F1-4B89-4D21-A1CB-0E285D9A5649}" type="sibTrans" cxnId="{2AB66B23-7036-40BC-B38B-A5A1E577FA80}">
      <dgm:prSet/>
      <dgm:spPr/>
      <dgm:t>
        <a:bodyPr/>
        <a:lstStyle/>
        <a:p>
          <a:endParaRPr lang="en-US"/>
        </a:p>
      </dgm:t>
    </dgm:pt>
    <dgm:pt modelId="{3ECB32A3-DFA8-4D01-9289-131AE11F749C}">
      <dgm:prSet/>
      <dgm:spPr/>
      <dgm:t>
        <a:bodyPr/>
        <a:lstStyle/>
        <a:p>
          <a:pPr>
            <a:lnSpc>
              <a:spcPct val="100000"/>
            </a:lnSpc>
          </a:pPr>
          <a:r>
            <a:rPr lang="tr-TR"/>
            <a:t>Konaklama harcamaları destek kapsamına dahil edilmemektedir.</a:t>
          </a:r>
          <a:endParaRPr lang="en-US"/>
        </a:p>
      </dgm:t>
    </dgm:pt>
    <dgm:pt modelId="{707476E9-9D8C-4A65-9681-1C0713DF0363}" type="parTrans" cxnId="{A8E12D8A-A208-4183-896A-4A21FDE6B01E}">
      <dgm:prSet/>
      <dgm:spPr/>
      <dgm:t>
        <a:bodyPr/>
        <a:lstStyle/>
        <a:p>
          <a:endParaRPr lang="en-US"/>
        </a:p>
      </dgm:t>
    </dgm:pt>
    <dgm:pt modelId="{41E8CAB5-BBD2-4A0B-AB07-46260206F664}" type="sibTrans" cxnId="{A8E12D8A-A208-4183-896A-4A21FDE6B01E}">
      <dgm:prSet/>
      <dgm:spPr/>
      <dgm:t>
        <a:bodyPr/>
        <a:lstStyle/>
        <a:p>
          <a:endParaRPr lang="en-US"/>
        </a:p>
      </dgm:t>
    </dgm:pt>
    <dgm:pt modelId="{1A716061-BE09-4352-AB11-40B84A679022}">
      <dgm:prSet/>
      <dgm:spPr/>
      <dgm:t>
        <a:bodyPr/>
        <a:lstStyle/>
        <a:p>
          <a:pPr>
            <a:lnSpc>
              <a:spcPct val="100000"/>
            </a:lnSpc>
          </a:pPr>
          <a:r>
            <a:rPr lang="tr-TR"/>
            <a:t>Destek programları kapsamında araştırma projeleri en çok 12 aylık süre ile desteklenmektedir. </a:t>
          </a:r>
          <a:endParaRPr lang="en-US"/>
        </a:p>
      </dgm:t>
    </dgm:pt>
    <dgm:pt modelId="{D1CCD123-1577-429D-B3DA-51D3D2254B6B}" type="parTrans" cxnId="{E24E52E5-1A19-4162-BF8C-FB226C60A1A2}">
      <dgm:prSet/>
      <dgm:spPr/>
      <dgm:t>
        <a:bodyPr/>
        <a:lstStyle/>
        <a:p>
          <a:endParaRPr lang="en-US"/>
        </a:p>
      </dgm:t>
    </dgm:pt>
    <dgm:pt modelId="{E8BDD66A-B5AD-4F8A-AD8B-DD06A1C9B541}" type="sibTrans" cxnId="{E24E52E5-1A19-4162-BF8C-FB226C60A1A2}">
      <dgm:prSet/>
      <dgm:spPr/>
      <dgm:t>
        <a:bodyPr/>
        <a:lstStyle/>
        <a:p>
          <a:endParaRPr lang="en-US"/>
        </a:p>
      </dgm:t>
    </dgm:pt>
    <dgm:pt modelId="{8E0BABAF-A10D-4EE8-9C72-6992581E1F9B}">
      <dgm:prSet/>
      <dgm:spPr/>
      <dgm:t>
        <a:bodyPr/>
        <a:lstStyle/>
        <a:p>
          <a:pPr>
            <a:lnSpc>
              <a:spcPct val="100000"/>
            </a:lnSpc>
          </a:pPr>
          <a:r>
            <a:rPr lang="tr-TR"/>
            <a:t>Destek alanlar destek kararının TÜBİTAK web sayfasında ilan   edilmesini</a:t>
          </a:r>
          <a:endParaRPr lang="en-US"/>
        </a:p>
      </dgm:t>
    </dgm:pt>
    <dgm:pt modelId="{7698F6F7-1A71-4F7A-A545-E8E11CB42D90}" type="parTrans" cxnId="{9C7222CB-C8C4-4C43-9060-65C2D2309823}">
      <dgm:prSet/>
      <dgm:spPr/>
      <dgm:t>
        <a:bodyPr/>
        <a:lstStyle/>
        <a:p>
          <a:endParaRPr lang="en-US"/>
        </a:p>
      </dgm:t>
    </dgm:pt>
    <dgm:pt modelId="{F7939F34-C3CD-4C71-BCC5-E0E746924334}" type="sibTrans" cxnId="{9C7222CB-C8C4-4C43-9060-65C2D2309823}">
      <dgm:prSet/>
      <dgm:spPr/>
      <dgm:t>
        <a:bodyPr/>
        <a:lstStyle/>
        <a:p>
          <a:endParaRPr lang="en-US"/>
        </a:p>
      </dgm:t>
    </dgm:pt>
    <dgm:pt modelId="{FA0087E2-058E-4E1A-8B36-083F2D3E3F63}">
      <dgm:prSet/>
      <dgm:spPr/>
      <dgm:t>
        <a:bodyPr/>
        <a:lstStyle/>
        <a:p>
          <a:pPr>
            <a:lnSpc>
              <a:spcPct val="100000"/>
            </a:lnSpc>
          </a:pPr>
          <a:r>
            <a:rPr lang="tr-TR"/>
            <a:t>takip eden en çok bir yıl içinde projesini tamamlamak  zorundadır.</a:t>
          </a:r>
          <a:endParaRPr lang="en-US"/>
        </a:p>
      </dgm:t>
    </dgm:pt>
    <dgm:pt modelId="{BEFD9CB9-B931-4131-AB0C-E402A5662C2F}" type="parTrans" cxnId="{DE061B43-2CF1-4906-B570-2134F54505F6}">
      <dgm:prSet/>
      <dgm:spPr/>
      <dgm:t>
        <a:bodyPr/>
        <a:lstStyle/>
        <a:p>
          <a:endParaRPr lang="en-US"/>
        </a:p>
      </dgm:t>
    </dgm:pt>
    <dgm:pt modelId="{39E8AB53-CEBF-42E3-A47C-09ABFE13C314}" type="sibTrans" cxnId="{DE061B43-2CF1-4906-B570-2134F54505F6}">
      <dgm:prSet/>
      <dgm:spPr/>
      <dgm:t>
        <a:bodyPr/>
        <a:lstStyle/>
        <a:p>
          <a:endParaRPr lang="en-US"/>
        </a:p>
      </dgm:t>
    </dgm:pt>
    <dgm:pt modelId="{8CC00119-F129-4ECC-9571-C4E0D79EF61A}" type="pres">
      <dgm:prSet presAssocID="{865C510E-29D7-4B25-8AF0-75E65F1F0A65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C55D6CA6-1E34-49BD-9937-D1E7B727D66F}" type="pres">
      <dgm:prSet presAssocID="{9F3FA344-4347-4860-ADB0-2AECD7B95076}" presName="compNode" presStyleCnt="0"/>
      <dgm:spPr/>
    </dgm:pt>
    <dgm:pt modelId="{38CBC8A3-AE9A-4DD5-8935-98D173E4CB7A}" type="pres">
      <dgm:prSet presAssocID="{9F3FA344-4347-4860-ADB0-2AECD7B95076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ocial Network"/>
        </a:ext>
      </dgm:extLst>
    </dgm:pt>
    <dgm:pt modelId="{82D0074C-B0AF-4E3C-8DE3-37F5F9514D62}" type="pres">
      <dgm:prSet presAssocID="{9F3FA344-4347-4860-ADB0-2AECD7B95076}" presName="spaceRect" presStyleCnt="0"/>
      <dgm:spPr/>
    </dgm:pt>
    <dgm:pt modelId="{4CCAC089-3BE2-421A-A2DD-FA65D6748A49}" type="pres">
      <dgm:prSet presAssocID="{9F3FA344-4347-4860-ADB0-2AECD7B95076}" presName="textRect" presStyleLbl="revTx" presStyleIdx="0" presStyleCnt="6">
        <dgm:presLayoutVars>
          <dgm:chMax val="1"/>
          <dgm:chPref val="1"/>
        </dgm:presLayoutVars>
      </dgm:prSet>
      <dgm:spPr/>
      <dgm:t>
        <a:bodyPr/>
        <a:lstStyle/>
        <a:p>
          <a:endParaRPr lang="tr-TR"/>
        </a:p>
      </dgm:t>
    </dgm:pt>
    <dgm:pt modelId="{4A321126-7FC0-457C-B9EF-F3D66EA4F8A9}" type="pres">
      <dgm:prSet presAssocID="{C62A3EC2-2ED9-400B-9E24-51BAE1E01BF1}" presName="sibTrans" presStyleCnt="0"/>
      <dgm:spPr/>
    </dgm:pt>
    <dgm:pt modelId="{CAE5BED3-4DCE-4400-82F6-5F95FD67B910}" type="pres">
      <dgm:prSet presAssocID="{0688F84F-5EB9-48A5-AD08-1D081A50A9E5}" presName="compNode" presStyleCnt="0"/>
      <dgm:spPr/>
    </dgm:pt>
    <dgm:pt modelId="{F2BDD4DD-5AC6-4C10-B283-4DA47946F10E}" type="pres">
      <dgm:prSet presAssocID="{0688F84F-5EB9-48A5-AD08-1D081A50A9E5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 of People"/>
        </a:ext>
      </dgm:extLst>
    </dgm:pt>
    <dgm:pt modelId="{CBBB3B8B-F0DF-4CE8-9811-C5EFA69070E4}" type="pres">
      <dgm:prSet presAssocID="{0688F84F-5EB9-48A5-AD08-1D081A50A9E5}" presName="spaceRect" presStyleCnt="0"/>
      <dgm:spPr/>
    </dgm:pt>
    <dgm:pt modelId="{5B460B7C-7FB2-4CF2-A533-8B4CD36066BA}" type="pres">
      <dgm:prSet presAssocID="{0688F84F-5EB9-48A5-AD08-1D081A50A9E5}" presName="textRect" presStyleLbl="revTx" presStyleIdx="1" presStyleCnt="6">
        <dgm:presLayoutVars>
          <dgm:chMax val="1"/>
          <dgm:chPref val="1"/>
        </dgm:presLayoutVars>
      </dgm:prSet>
      <dgm:spPr/>
      <dgm:t>
        <a:bodyPr/>
        <a:lstStyle/>
        <a:p>
          <a:endParaRPr lang="tr-TR"/>
        </a:p>
      </dgm:t>
    </dgm:pt>
    <dgm:pt modelId="{318CC689-7FAA-45EB-B746-8FAAA87F69CC}" type="pres">
      <dgm:prSet presAssocID="{D6B2D4F1-4B89-4D21-A1CB-0E285D9A5649}" presName="sibTrans" presStyleCnt="0"/>
      <dgm:spPr/>
    </dgm:pt>
    <dgm:pt modelId="{E023582A-B8FE-4D78-B23E-41A5834C9B14}" type="pres">
      <dgm:prSet presAssocID="{3ECB32A3-DFA8-4D01-9289-131AE11F749C}" presName="compNode" presStyleCnt="0"/>
      <dgm:spPr/>
    </dgm:pt>
    <dgm:pt modelId="{41AD8806-EF99-4E24-926D-C80A316278DD}" type="pres">
      <dgm:prSet presAssocID="{3ECB32A3-DFA8-4D01-9289-131AE11F749C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nay işareti"/>
        </a:ext>
      </dgm:extLst>
    </dgm:pt>
    <dgm:pt modelId="{941C013D-C9F7-480A-AF5F-16D183648E32}" type="pres">
      <dgm:prSet presAssocID="{3ECB32A3-DFA8-4D01-9289-131AE11F749C}" presName="spaceRect" presStyleCnt="0"/>
      <dgm:spPr/>
    </dgm:pt>
    <dgm:pt modelId="{2091201F-8FA1-4523-82BF-0B6812DD8594}" type="pres">
      <dgm:prSet presAssocID="{3ECB32A3-DFA8-4D01-9289-131AE11F749C}" presName="textRect" presStyleLbl="revTx" presStyleIdx="2" presStyleCnt="6">
        <dgm:presLayoutVars>
          <dgm:chMax val="1"/>
          <dgm:chPref val="1"/>
        </dgm:presLayoutVars>
      </dgm:prSet>
      <dgm:spPr/>
      <dgm:t>
        <a:bodyPr/>
        <a:lstStyle/>
        <a:p>
          <a:endParaRPr lang="tr-TR"/>
        </a:p>
      </dgm:t>
    </dgm:pt>
    <dgm:pt modelId="{D779E6E7-55D2-4064-ABB5-153BA63385F3}" type="pres">
      <dgm:prSet presAssocID="{41E8CAB5-BBD2-4A0B-AB07-46260206F664}" presName="sibTrans" presStyleCnt="0"/>
      <dgm:spPr/>
    </dgm:pt>
    <dgm:pt modelId="{73FDA4AE-8404-422D-8A52-8259B50D9838}" type="pres">
      <dgm:prSet presAssocID="{1A716061-BE09-4352-AB11-40B84A679022}" presName="compNode" presStyleCnt="0"/>
      <dgm:spPr/>
    </dgm:pt>
    <dgm:pt modelId="{99A5C39A-9BAD-41AF-96BE-1D7F320A5C5B}" type="pres">
      <dgm:prSet presAssocID="{1A716061-BE09-4352-AB11-40B84A679022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humbs Up Sign"/>
        </a:ext>
      </dgm:extLst>
    </dgm:pt>
    <dgm:pt modelId="{442AEFBD-D1D2-4C1A-A930-AEC81C35C6E9}" type="pres">
      <dgm:prSet presAssocID="{1A716061-BE09-4352-AB11-40B84A679022}" presName="spaceRect" presStyleCnt="0"/>
      <dgm:spPr/>
    </dgm:pt>
    <dgm:pt modelId="{45C4BDA1-7DE1-4D73-8E41-53A7FB18116B}" type="pres">
      <dgm:prSet presAssocID="{1A716061-BE09-4352-AB11-40B84A679022}" presName="textRect" presStyleLbl="revTx" presStyleIdx="3" presStyleCnt="6">
        <dgm:presLayoutVars>
          <dgm:chMax val="1"/>
          <dgm:chPref val="1"/>
        </dgm:presLayoutVars>
      </dgm:prSet>
      <dgm:spPr/>
      <dgm:t>
        <a:bodyPr/>
        <a:lstStyle/>
        <a:p>
          <a:endParaRPr lang="tr-TR"/>
        </a:p>
      </dgm:t>
    </dgm:pt>
    <dgm:pt modelId="{C51B51EF-AC91-42E8-A7E8-C956E7562077}" type="pres">
      <dgm:prSet presAssocID="{E8BDD66A-B5AD-4F8A-AD8B-DD06A1C9B541}" presName="sibTrans" presStyleCnt="0"/>
      <dgm:spPr/>
    </dgm:pt>
    <dgm:pt modelId="{68822145-3656-4C38-AA23-DEC2953F3EF6}" type="pres">
      <dgm:prSet presAssocID="{8E0BABAF-A10D-4EE8-9C72-6992581E1F9B}" presName="compNode" presStyleCnt="0"/>
      <dgm:spPr/>
    </dgm:pt>
    <dgm:pt modelId="{DE7AE8AA-D2A4-47D0-839A-62BB546D97C6}" type="pres">
      <dgm:prSet presAssocID="{8E0BABAF-A10D-4EE8-9C72-6992581E1F9B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ilgisayar"/>
        </a:ext>
      </dgm:extLst>
    </dgm:pt>
    <dgm:pt modelId="{05A1B911-B7E6-4B80-9289-1C04147F3567}" type="pres">
      <dgm:prSet presAssocID="{8E0BABAF-A10D-4EE8-9C72-6992581E1F9B}" presName="spaceRect" presStyleCnt="0"/>
      <dgm:spPr/>
    </dgm:pt>
    <dgm:pt modelId="{E262E44F-43FE-4467-904E-75668B657344}" type="pres">
      <dgm:prSet presAssocID="{8E0BABAF-A10D-4EE8-9C72-6992581E1F9B}" presName="textRect" presStyleLbl="revTx" presStyleIdx="4" presStyleCnt="6">
        <dgm:presLayoutVars>
          <dgm:chMax val="1"/>
          <dgm:chPref val="1"/>
        </dgm:presLayoutVars>
      </dgm:prSet>
      <dgm:spPr/>
      <dgm:t>
        <a:bodyPr/>
        <a:lstStyle/>
        <a:p>
          <a:endParaRPr lang="tr-TR"/>
        </a:p>
      </dgm:t>
    </dgm:pt>
    <dgm:pt modelId="{A4383907-6FB1-45C9-B971-43CF52F6591B}" type="pres">
      <dgm:prSet presAssocID="{F7939F34-C3CD-4C71-BCC5-E0E746924334}" presName="sibTrans" presStyleCnt="0"/>
      <dgm:spPr/>
    </dgm:pt>
    <dgm:pt modelId="{441211F2-2E87-41D7-8DFD-505AB7F5C816}" type="pres">
      <dgm:prSet presAssocID="{FA0087E2-058E-4E1A-8B36-083F2D3E3F63}" presName="compNode" presStyleCnt="0"/>
      <dgm:spPr/>
    </dgm:pt>
    <dgm:pt modelId="{26A6BC6A-B89B-4741-A747-A7A5A999B739}" type="pres">
      <dgm:prSet presAssocID="{FA0087E2-058E-4E1A-8B36-083F2D3E3F63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İşaretleyici"/>
        </a:ext>
      </dgm:extLst>
    </dgm:pt>
    <dgm:pt modelId="{544DEB1E-94B4-4E0D-86C2-4EA13FC2D46A}" type="pres">
      <dgm:prSet presAssocID="{FA0087E2-058E-4E1A-8B36-083F2D3E3F63}" presName="spaceRect" presStyleCnt="0"/>
      <dgm:spPr/>
    </dgm:pt>
    <dgm:pt modelId="{DFCCA761-D119-4ED4-AAE1-52585BFAE74F}" type="pres">
      <dgm:prSet presAssocID="{FA0087E2-058E-4E1A-8B36-083F2D3E3F63}" presName="textRect" presStyleLbl="revTx" presStyleIdx="5" presStyleCnt="6">
        <dgm:presLayoutVars>
          <dgm:chMax val="1"/>
          <dgm:chPref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E24E52E5-1A19-4162-BF8C-FB226C60A1A2}" srcId="{865C510E-29D7-4B25-8AF0-75E65F1F0A65}" destId="{1A716061-BE09-4352-AB11-40B84A679022}" srcOrd="3" destOrd="0" parTransId="{D1CCD123-1577-429D-B3DA-51D3D2254B6B}" sibTransId="{E8BDD66A-B5AD-4F8A-AD8B-DD06A1C9B541}"/>
    <dgm:cxn modelId="{9C7222CB-C8C4-4C43-9060-65C2D2309823}" srcId="{865C510E-29D7-4B25-8AF0-75E65F1F0A65}" destId="{8E0BABAF-A10D-4EE8-9C72-6992581E1F9B}" srcOrd="4" destOrd="0" parTransId="{7698F6F7-1A71-4F7A-A545-E8E11CB42D90}" sibTransId="{F7939F34-C3CD-4C71-BCC5-E0E746924334}"/>
    <dgm:cxn modelId="{788D76E1-0229-0247-B047-2A23ACE52146}" type="presOf" srcId="{865C510E-29D7-4B25-8AF0-75E65F1F0A65}" destId="{8CC00119-F129-4ECC-9571-C4E0D79EF61A}" srcOrd="0" destOrd="0" presId="urn:microsoft.com/office/officeart/2018/2/layout/IconLabelList"/>
    <dgm:cxn modelId="{E30D76DD-7C95-A548-8FC6-18E184ADB874}" type="presOf" srcId="{8E0BABAF-A10D-4EE8-9C72-6992581E1F9B}" destId="{E262E44F-43FE-4467-904E-75668B657344}" srcOrd="0" destOrd="0" presId="urn:microsoft.com/office/officeart/2018/2/layout/IconLabelList"/>
    <dgm:cxn modelId="{C438A97B-81D3-6C47-BBA2-7B80D5C76F7B}" type="presOf" srcId="{0688F84F-5EB9-48A5-AD08-1D081A50A9E5}" destId="{5B460B7C-7FB2-4CF2-A533-8B4CD36066BA}" srcOrd="0" destOrd="0" presId="urn:microsoft.com/office/officeart/2018/2/layout/IconLabelList"/>
    <dgm:cxn modelId="{2AB66B23-7036-40BC-B38B-A5A1E577FA80}" srcId="{865C510E-29D7-4B25-8AF0-75E65F1F0A65}" destId="{0688F84F-5EB9-48A5-AD08-1D081A50A9E5}" srcOrd="1" destOrd="0" parTransId="{4CCC3B06-13E2-4844-A348-FC223FC7207B}" sibTransId="{D6B2D4F1-4B89-4D21-A1CB-0E285D9A5649}"/>
    <dgm:cxn modelId="{DE061B43-2CF1-4906-B570-2134F54505F6}" srcId="{865C510E-29D7-4B25-8AF0-75E65F1F0A65}" destId="{FA0087E2-058E-4E1A-8B36-083F2D3E3F63}" srcOrd="5" destOrd="0" parTransId="{BEFD9CB9-B931-4131-AB0C-E402A5662C2F}" sibTransId="{39E8AB53-CEBF-42E3-A47C-09ABFE13C314}"/>
    <dgm:cxn modelId="{5D3F105D-DB4B-4125-8297-74A0677896FC}" srcId="{865C510E-29D7-4B25-8AF0-75E65F1F0A65}" destId="{9F3FA344-4347-4860-ADB0-2AECD7B95076}" srcOrd="0" destOrd="0" parTransId="{8DD34DDE-583D-480D-A2B3-B4784DF59BD0}" sibTransId="{C62A3EC2-2ED9-400B-9E24-51BAE1E01BF1}"/>
    <dgm:cxn modelId="{093E7E70-0166-1F42-9E3F-DD6D1B54C6E1}" type="presOf" srcId="{FA0087E2-058E-4E1A-8B36-083F2D3E3F63}" destId="{DFCCA761-D119-4ED4-AAE1-52585BFAE74F}" srcOrd="0" destOrd="0" presId="urn:microsoft.com/office/officeart/2018/2/layout/IconLabelList"/>
    <dgm:cxn modelId="{F40AB714-DBE6-6046-8F08-EBEC96E302E1}" type="presOf" srcId="{9F3FA344-4347-4860-ADB0-2AECD7B95076}" destId="{4CCAC089-3BE2-421A-A2DD-FA65D6748A49}" srcOrd="0" destOrd="0" presId="urn:microsoft.com/office/officeart/2018/2/layout/IconLabelList"/>
    <dgm:cxn modelId="{0303E175-C992-134C-81D2-75A0B8CEAFF4}" type="presOf" srcId="{1A716061-BE09-4352-AB11-40B84A679022}" destId="{45C4BDA1-7DE1-4D73-8E41-53A7FB18116B}" srcOrd="0" destOrd="0" presId="urn:microsoft.com/office/officeart/2018/2/layout/IconLabelList"/>
    <dgm:cxn modelId="{8C5FDC83-3676-0F43-B5E9-199180325370}" type="presOf" srcId="{3ECB32A3-DFA8-4D01-9289-131AE11F749C}" destId="{2091201F-8FA1-4523-82BF-0B6812DD8594}" srcOrd="0" destOrd="0" presId="urn:microsoft.com/office/officeart/2018/2/layout/IconLabelList"/>
    <dgm:cxn modelId="{A8E12D8A-A208-4183-896A-4A21FDE6B01E}" srcId="{865C510E-29D7-4B25-8AF0-75E65F1F0A65}" destId="{3ECB32A3-DFA8-4D01-9289-131AE11F749C}" srcOrd="2" destOrd="0" parTransId="{707476E9-9D8C-4A65-9681-1C0713DF0363}" sibTransId="{41E8CAB5-BBD2-4A0B-AB07-46260206F664}"/>
    <dgm:cxn modelId="{FE53BF89-4BCE-7742-8AD3-1ED7A31DDF5F}" type="presParOf" srcId="{8CC00119-F129-4ECC-9571-C4E0D79EF61A}" destId="{C55D6CA6-1E34-49BD-9937-D1E7B727D66F}" srcOrd="0" destOrd="0" presId="urn:microsoft.com/office/officeart/2018/2/layout/IconLabelList"/>
    <dgm:cxn modelId="{33AFE7C0-633B-8445-9C08-F3572FE86C41}" type="presParOf" srcId="{C55D6CA6-1E34-49BD-9937-D1E7B727D66F}" destId="{38CBC8A3-AE9A-4DD5-8935-98D173E4CB7A}" srcOrd="0" destOrd="0" presId="urn:microsoft.com/office/officeart/2018/2/layout/IconLabelList"/>
    <dgm:cxn modelId="{52D8999B-6A50-5046-8D0A-680842820DF4}" type="presParOf" srcId="{C55D6CA6-1E34-49BD-9937-D1E7B727D66F}" destId="{82D0074C-B0AF-4E3C-8DE3-37F5F9514D62}" srcOrd="1" destOrd="0" presId="urn:microsoft.com/office/officeart/2018/2/layout/IconLabelList"/>
    <dgm:cxn modelId="{F8B8610E-0F38-ED49-9A6D-8153681E3F7C}" type="presParOf" srcId="{C55D6CA6-1E34-49BD-9937-D1E7B727D66F}" destId="{4CCAC089-3BE2-421A-A2DD-FA65D6748A49}" srcOrd="2" destOrd="0" presId="urn:microsoft.com/office/officeart/2018/2/layout/IconLabelList"/>
    <dgm:cxn modelId="{EC97C99A-8A66-2A44-89D9-2791268E4053}" type="presParOf" srcId="{8CC00119-F129-4ECC-9571-C4E0D79EF61A}" destId="{4A321126-7FC0-457C-B9EF-F3D66EA4F8A9}" srcOrd="1" destOrd="0" presId="urn:microsoft.com/office/officeart/2018/2/layout/IconLabelList"/>
    <dgm:cxn modelId="{B68F1DCB-2750-B044-9BC4-C468C7D460E8}" type="presParOf" srcId="{8CC00119-F129-4ECC-9571-C4E0D79EF61A}" destId="{CAE5BED3-4DCE-4400-82F6-5F95FD67B910}" srcOrd="2" destOrd="0" presId="urn:microsoft.com/office/officeart/2018/2/layout/IconLabelList"/>
    <dgm:cxn modelId="{9C0A5E03-79B4-0845-A86F-92B6606EAB0F}" type="presParOf" srcId="{CAE5BED3-4DCE-4400-82F6-5F95FD67B910}" destId="{F2BDD4DD-5AC6-4C10-B283-4DA47946F10E}" srcOrd="0" destOrd="0" presId="urn:microsoft.com/office/officeart/2018/2/layout/IconLabelList"/>
    <dgm:cxn modelId="{891C7166-DC1E-3D4B-988D-87BC46E8FAA1}" type="presParOf" srcId="{CAE5BED3-4DCE-4400-82F6-5F95FD67B910}" destId="{CBBB3B8B-F0DF-4CE8-9811-C5EFA69070E4}" srcOrd="1" destOrd="0" presId="urn:microsoft.com/office/officeart/2018/2/layout/IconLabelList"/>
    <dgm:cxn modelId="{2D077ABA-0681-1046-A870-9177904EF5BA}" type="presParOf" srcId="{CAE5BED3-4DCE-4400-82F6-5F95FD67B910}" destId="{5B460B7C-7FB2-4CF2-A533-8B4CD36066BA}" srcOrd="2" destOrd="0" presId="urn:microsoft.com/office/officeart/2018/2/layout/IconLabelList"/>
    <dgm:cxn modelId="{8D6915AD-9A4B-AC4C-90ED-FF34FF1E80CD}" type="presParOf" srcId="{8CC00119-F129-4ECC-9571-C4E0D79EF61A}" destId="{318CC689-7FAA-45EB-B746-8FAAA87F69CC}" srcOrd="3" destOrd="0" presId="urn:microsoft.com/office/officeart/2018/2/layout/IconLabelList"/>
    <dgm:cxn modelId="{2A931D35-F83B-2A4B-B54E-2ABDEB8184ED}" type="presParOf" srcId="{8CC00119-F129-4ECC-9571-C4E0D79EF61A}" destId="{E023582A-B8FE-4D78-B23E-41A5834C9B14}" srcOrd="4" destOrd="0" presId="urn:microsoft.com/office/officeart/2018/2/layout/IconLabelList"/>
    <dgm:cxn modelId="{02333B19-FDEB-F448-8870-875230A47D69}" type="presParOf" srcId="{E023582A-B8FE-4D78-B23E-41A5834C9B14}" destId="{41AD8806-EF99-4E24-926D-C80A316278DD}" srcOrd="0" destOrd="0" presId="urn:microsoft.com/office/officeart/2018/2/layout/IconLabelList"/>
    <dgm:cxn modelId="{A88E95FC-582B-2B48-8196-3590286F9B70}" type="presParOf" srcId="{E023582A-B8FE-4D78-B23E-41A5834C9B14}" destId="{941C013D-C9F7-480A-AF5F-16D183648E32}" srcOrd="1" destOrd="0" presId="urn:microsoft.com/office/officeart/2018/2/layout/IconLabelList"/>
    <dgm:cxn modelId="{3185C2E1-9262-434A-B998-E5DB571CE745}" type="presParOf" srcId="{E023582A-B8FE-4D78-B23E-41A5834C9B14}" destId="{2091201F-8FA1-4523-82BF-0B6812DD8594}" srcOrd="2" destOrd="0" presId="urn:microsoft.com/office/officeart/2018/2/layout/IconLabelList"/>
    <dgm:cxn modelId="{2062098B-D455-CA4E-A3B6-B99A69AF7946}" type="presParOf" srcId="{8CC00119-F129-4ECC-9571-C4E0D79EF61A}" destId="{D779E6E7-55D2-4064-ABB5-153BA63385F3}" srcOrd="5" destOrd="0" presId="urn:microsoft.com/office/officeart/2018/2/layout/IconLabelList"/>
    <dgm:cxn modelId="{C248DFA3-04EB-894F-93E2-C2FFDC078D27}" type="presParOf" srcId="{8CC00119-F129-4ECC-9571-C4E0D79EF61A}" destId="{73FDA4AE-8404-422D-8A52-8259B50D9838}" srcOrd="6" destOrd="0" presId="urn:microsoft.com/office/officeart/2018/2/layout/IconLabelList"/>
    <dgm:cxn modelId="{CD6814CC-5F2D-864B-BDBF-B944162C9BA2}" type="presParOf" srcId="{73FDA4AE-8404-422D-8A52-8259B50D9838}" destId="{99A5C39A-9BAD-41AF-96BE-1D7F320A5C5B}" srcOrd="0" destOrd="0" presId="urn:microsoft.com/office/officeart/2018/2/layout/IconLabelList"/>
    <dgm:cxn modelId="{7023D82E-F28D-054B-9A30-96B00279D1F1}" type="presParOf" srcId="{73FDA4AE-8404-422D-8A52-8259B50D9838}" destId="{442AEFBD-D1D2-4C1A-A930-AEC81C35C6E9}" srcOrd="1" destOrd="0" presId="urn:microsoft.com/office/officeart/2018/2/layout/IconLabelList"/>
    <dgm:cxn modelId="{1BC44DC8-E9B5-F74B-8057-EE12228FC022}" type="presParOf" srcId="{73FDA4AE-8404-422D-8A52-8259B50D9838}" destId="{45C4BDA1-7DE1-4D73-8E41-53A7FB18116B}" srcOrd="2" destOrd="0" presId="urn:microsoft.com/office/officeart/2018/2/layout/IconLabelList"/>
    <dgm:cxn modelId="{79E8C222-8891-8540-8FA3-3A05378F65A8}" type="presParOf" srcId="{8CC00119-F129-4ECC-9571-C4E0D79EF61A}" destId="{C51B51EF-AC91-42E8-A7E8-C956E7562077}" srcOrd="7" destOrd="0" presId="urn:microsoft.com/office/officeart/2018/2/layout/IconLabelList"/>
    <dgm:cxn modelId="{40A7FCE9-457B-D141-9C40-0443AA4F3BB0}" type="presParOf" srcId="{8CC00119-F129-4ECC-9571-C4E0D79EF61A}" destId="{68822145-3656-4C38-AA23-DEC2953F3EF6}" srcOrd="8" destOrd="0" presId="urn:microsoft.com/office/officeart/2018/2/layout/IconLabelList"/>
    <dgm:cxn modelId="{A9698950-AA80-3D4F-B534-6C4212FA3BEF}" type="presParOf" srcId="{68822145-3656-4C38-AA23-DEC2953F3EF6}" destId="{DE7AE8AA-D2A4-47D0-839A-62BB546D97C6}" srcOrd="0" destOrd="0" presId="urn:microsoft.com/office/officeart/2018/2/layout/IconLabelList"/>
    <dgm:cxn modelId="{0064C046-F945-694E-9BEC-A8D8DB06BBAA}" type="presParOf" srcId="{68822145-3656-4C38-AA23-DEC2953F3EF6}" destId="{05A1B911-B7E6-4B80-9289-1C04147F3567}" srcOrd="1" destOrd="0" presId="urn:microsoft.com/office/officeart/2018/2/layout/IconLabelList"/>
    <dgm:cxn modelId="{A17A4496-A6D4-7A44-9E05-F803EF26D0D2}" type="presParOf" srcId="{68822145-3656-4C38-AA23-DEC2953F3EF6}" destId="{E262E44F-43FE-4467-904E-75668B657344}" srcOrd="2" destOrd="0" presId="urn:microsoft.com/office/officeart/2018/2/layout/IconLabelList"/>
    <dgm:cxn modelId="{B04B58F6-DCAA-6843-AE82-3B9C7F1C5CE1}" type="presParOf" srcId="{8CC00119-F129-4ECC-9571-C4E0D79EF61A}" destId="{A4383907-6FB1-45C9-B971-43CF52F6591B}" srcOrd="9" destOrd="0" presId="urn:microsoft.com/office/officeart/2018/2/layout/IconLabelList"/>
    <dgm:cxn modelId="{AA86D2A9-E69F-D847-98E2-4005A118EDB3}" type="presParOf" srcId="{8CC00119-F129-4ECC-9571-C4E0D79EF61A}" destId="{441211F2-2E87-41D7-8DFD-505AB7F5C816}" srcOrd="10" destOrd="0" presId="urn:microsoft.com/office/officeart/2018/2/layout/IconLabelList"/>
    <dgm:cxn modelId="{3C469255-DB41-EA4F-9D4F-0989E6081210}" type="presParOf" srcId="{441211F2-2E87-41D7-8DFD-505AB7F5C816}" destId="{26A6BC6A-B89B-4741-A747-A7A5A999B739}" srcOrd="0" destOrd="0" presId="urn:microsoft.com/office/officeart/2018/2/layout/IconLabelList"/>
    <dgm:cxn modelId="{34360B15-62E2-9744-BCEA-3D18DDD3DB0A}" type="presParOf" srcId="{441211F2-2E87-41D7-8DFD-505AB7F5C816}" destId="{544DEB1E-94B4-4E0D-86C2-4EA13FC2D46A}" srcOrd="1" destOrd="0" presId="urn:microsoft.com/office/officeart/2018/2/layout/IconLabelList"/>
    <dgm:cxn modelId="{1BB2F22A-6D15-794B-9B6C-278BC51C9DFC}" type="presParOf" srcId="{441211F2-2E87-41D7-8DFD-505AB7F5C816}" destId="{DFCCA761-D119-4ED4-AAE1-52585BFAE74F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4.xml><?xml version="1.0" encoding="utf-8"?>
<dgm:dataModel xmlns:dgm="http://schemas.openxmlformats.org/drawingml/2006/diagram" xmlns:a="http://schemas.openxmlformats.org/drawingml/2006/main">
  <dgm:ptLst>
    <dgm:pt modelId="{3DE9D627-8541-644C-B657-1A002CCBEDA8}" type="doc">
      <dgm:prSet loTypeId="urn:microsoft.com/office/officeart/2005/8/layout/vList2" loCatId="list" qsTypeId="urn:microsoft.com/office/officeart/2005/8/quickstyle/3d6" qsCatId="3D" csTypeId="urn:microsoft.com/office/officeart/2005/8/colors/colorful2" csCatId="colorful"/>
      <dgm:spPr/>
      <dgm:t>
        <a:bodyPr/>
        <a:lstStyle/>
        <a:p>
          <a:endParaRPr lang="tr-TR"/>
        </a:p>
      </dgm:t>
    </dgm:pt>
    <dgm:pt modelId="{B224EC22-5E23-0B4B-A852-055EE4A50ED0}">
      <dgm:prSet/>
      <dgm:spPr/>
      <dgm:t>
        <a:bodyPr/>
        <a:lstStyle/>
        <a:p>
          <a:r>
            <a:rPr lang="tr-TR" b="0" dirty="0"/>
            <a:t>GÜ, Teknoloji Transfer Ofisi</a:t>
          </a:r>
          <a:endParaRPr lang="tr-TR" dirty="0"/>
        </a:p>
      </dgm:t>
    </dgm:pt>
    <dgm:pt modelId="{559B5455-02F0-E243-B7F5-08C8799F6EC5}" type="parTrans" cxnId="{5961E14A-0EEA-D04C-8859-C515D69D0507}">
      <dgm:prSet/>
      <dgm:spPr/>
      <dgm:t>
        <a:bodyPr/>
        <a:lstStyle/>
        <a:p>
          <a:endParaRPr lang="tr-TR"/>
        </a:p>
      </dgm:t>
    </dgm:pt>
    <dgm:pt modelId="{86A86D37-7BCB-6A49-B1BF-E43B60066443}" type="sibTrans" cxnId="{5961E14A-0EEA-D04C-8859-C515D69D0507}">
      <dgm:prSet/>
      <dgm:spPr/>
      <dgm:t>
        <a:bodyPr/>
        <a:lstStyle/>
        <a:p>
          <a:endParaRPr lang="tr-TR"/>
        </a:p>
      </dgm:t>
    </dgm:pt>
    <dgm:pt modelId="{53D3C6D4-07E7-7640-BAAA-5D0A98D559BE}" type="pres">
      <dgm:prSet presAssocID="{3DE9D627-8541-644C-B657-1A002CCBEDA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B4953FF1-6CB8-F147-A4FD-EF15302A3FC2}" type="pres">
      <dgm:prSet presAssocID="{B224EC22-5E23-0B4B-A852-055EE4A50ED0}" presName="parentText" presStyleLbl="node1" presStyleIdx="0" presStyleCnt="1" custLinFactNeighborY="2118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827F8BD1-4538-734C-A510-9D57089FEEA8}" type="presOf" srcId="{3DE9D627-8541-644C-B657-1A002CCBEDA8}" destId="{53D3C6D4-07E7-7640-BAAA-5D0A98D559BE}" srcOrd="0" destOrd="0" presId="urn:microsoft.com/office/officeart/2005/8/layout/vList2"/>
    <dgm:cxn modelId="{5961E14A-0EEA-D04C-8859-C515D69D0507}" srcId="{3DE9D627-8541-644C-B657-1A002CCBEDA8}" destId="{B224EC22-5E23-0B4B-A852-055EE4A50ED0}" srcOrd="0" destOrd="0" parTransId="{559B5455-02F0-E243-B7F5-08C8799F6EC5}" sibTransId="{86A86D37-7BCB-6A49-B1BF-E43B60066443}"/>
    <dgm:cxn modelId="{8CB49B5A-6597-4B4B-ACE8-0B1BA146C92A}" type="presOf" srcId="{B224EC22-5E23-0B4B-A852-055EE4A50ED0}" destId="{B4953FF1-6CB8-F147-A4FD-EF15302A3FC2}" srcOrd="0" destOrd="0" presId="urn:microsoft.com/office/officeart/2005/8/layout/vList2"/>
    <dgm:cxn modelId="{9C0E77A2-DBDC-C44F-9708-E95A381FADFD}" type="presParOf" srcId="{53D3C6D4-07E7-7640-BAAA-5D0A98D559BE}" destId="{B4953FF1-6CB8-F147-A4FD-EF15302A3FC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5.xml><?xml version="1.0" encoding="utf-8"?>
<dgm:dataModel xmlns:dgm="http://schemas.openxmlformats.org/drawingml/2006/diagram" xmlns:a="http://schemas.openxmlformats.org/drawingml/2006/main">
  <dgm:ptLst>
    <dgm:pt modelId="{714D64C3-B6F2-48B2-BAF9-FD2E424571F6}" type="doc">
      <dgm:prSet loTypeId="urn:microsoft.com/office/officeart/2016/7/layout/LinearBlockProcessNumbered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531A626C-8F41-4005-B5E7-83EFCE727FF8}">
      <dgm:prSet/>
      <dgm:spPr/>
      <dgm:t>
        <a:bodyPr/>
        <a:lstStyle/>
        <a:p>
          <a:r>
            <a:rPr lang="tr-TR"/>
            <a:t>Araştırma projesinin hazırlanması ve sanayiye uygulanmasında öğrenciye danışmanlık yapan akademik ve sanayi danışmanlarına danışmanlık ücreti verilir. </a:t>
          </a:r>
          <a:endParaRPr lang="en-US"/>
        </a:p>
      </dgm:t>
    </dgm:pt>
    <dgm:pt modelId="{18140255-14B1-4536-AD74-82FE57B7BE5F}" type="parTrans" cxnId="{7E0C0BA3-3836-4D5B-A4DD-A4C76777B149}">
      <dgm:prSet/>
      <dgm:spPr/>
      <dgm:t>
        <a:bodyPr/>
        <a:lstStyle/>
        <a:p>
          <a:endParaRPr lang="en-US"/>
        </a:p>
      </dgm:t>
    </dgm:pt>
    <dgm:pt modelId="{F321562F-F2CC-416F-A263-980BD5602CBC}" type="sibTrans" cxnId="{7E0C0BA3-3836-4D5B-A4DD-A4C76777B149}">
      <dgm:prSet phldrT="01"/>
      <dgm:spPr/>
      <dgm:t>
        <a:bodyPr/>
        <a:lstStyle/>
        <a:p>
          <a:r>
            <a:rPr lang="en-US"/>
            <a:t>01</a:t>
          </a:r>
        </a:p>
      </dgm:t>
    </dgm:pt>
    <dgm:pt modelId="{4D53E679-6B5B-48C1-A14B-6471FE99CA39}">
      <dgm:prSet/>
      <dgm:spPr/>
      <dgm:t>
        <a:bodyPr/>
        <a:lstStyle/>
        <a:p>
          <a:r>
            <a:rPr lang="tr-TR" dirty="0"/>
            <a:t>Akademik ve sanayi danışmanları için destek miktarı proje başına 1.000 TL’dir. </a:t>
          </a:r>
          <a:endParaRPr lang="en-US" dirty="0"/>
        </a:p>
      </dgm:t>
    </dgm:pt>
    <dgm:pt modelId="{D3D32164-66E1-4850-99C7-A8EC2C7571A1}" type="parTrans" cxnId="{928968A7-2BF2-4B6A-9421-43D1ADE5E619}">
      <dgm:prSet/>
      <dgm:spPr/>
      <dgm:t>
        <a:bodyPr/>
        <a:lstStyle/>
        <a:p>
          <a:endParaRPr lang="en-US"/>
        </a:p>
      </dgm:t>
    </dgm:pt>
    <dgm:pt modelId="{A70D69FC-90C5-4BEA-ADDA-37B72B24EBA9}" type="sibTrans" cxnId="{928968A7-2BF2-4B6A-9421-43D1ADE5E619}">
      <dgm:prSet phldrT="02"/>
      <dgm:spPr/>
      <dgm:t>
        <a:bodyPr/>
        <a:lstStyle/>
        <a:p>
          <a:r>
            <a:rPr lang="en-US"/>
            <a:t>02</a:t>
          </a:r>
        </a:p>
      </dgm:t>
    </dgm:pt>
    <dgm:pt modelId="{1774EEB8-126D-49C0-A738-FBA37EB93B86}">
      <dgm:prSet/>
      <dgm:spPr/>
      <dgm:t>
        <a:bodyPr/>
        <a:lstStyle/>
        <a:p>
          <a:r>
            <a:rPr lang="tr-TR" dirty="0"/>
            <a:t>Bir dönemde en fazla iki proje için danışmanlık ücreti ödenir.</a:t>
          </a:r>
          <a:endParaRPr lang="en-US" dirty="0"/>
        </a:p>
      </dgm:t>
    </dgm:pt>
    <dgm:pt modelId="{0BD62D5A-D69B-4723-91FB-451D2DF7B142}" type="parTrans" cxnId="{0E92E2C5-D7FF-4585-9AD5-17384CEAB409}">
      <dgm:prSet/>
      <dgm:spPr/>
      <dgm:t>
        <a:bodyPr/>
        <a:lstStyle/>
        <a:p>
          <a:endParaRPr lang="en-US"/>
        </a:p>
      </dgm:t>
    </dgm:pt>
    <dgm:pt modelId="{AE4D32D3-017D-4861-9C60-9C1A6420D257}" type="sibTrans" cxnId="{0E92E2C5-D7FF-4585-9AD5-17384CEAB409}">
      <dgm:prSet phldrT="03"/>
      <dgm:spPr/>
      <dgm:t>
        <a:bodyPr/>
        <a:lstStyle/>
        <a:p>
          <a:r>
            <a:rPr lang="en-US"/>
            <a:t>03</a:t>
          </a:r>
        </a:p>
      </dgm:t>
    </dgm:pt>
    <dgm:pt modelId="{84A21345-55BD-4721-8F21-0546052612DE}">
      <dgm:prSet/>
      <dgm:spPr/>
      <dgm:t>
        <a:bodyPr/>
        <a:lstStyle/>
        <a:p>
          <a:r>
            <a:rPr lang="tr-TR" dirty="0"/>
            <a:t>Projede akademik danışman ve sanayi danışmanı aynı kişi olamaz.</a:t>
          </a:r>
          <a:endParaRPr lang="en-US" dirty="0"/>
        </a:p>
      </dgm:t>
    </dgm:pt>
    <dgm:pt modelId="{07CD3986-407C-42CC-95BF-0E38640BC38D}" type="parTrans" cxnId="{E324784E-E831-4C0E-9B1C-4E74795F9FDB}">
      <dgm:prSet/>
      <dgm:spPr/>
      <dgm:t>
        <a:bodyPr/>
        <a:lstStyle/>
        <a:p>
          <a:endParaRPr lang="en-US"/>
        </a:p>
      </dgm:t>
    </dgm:pt>
    <dgm:pt modelId="{291F80BE-88CD-4ADB-AF4A-1FB511582203}" type="sibTrans" cxnId="{E324784E-E831-4C0E-9B1C-4E74795F9FDB}">
      <dgm:prSet phldrT="04"/>
      <dgm:spPr/>
      <dgm:t>
        <a:bodyPr/>
        <a:lstStyle/>
        <a:p>
          <a:r>
            <a:rPr lang="en-US"/>
            <a:t>04</a:t>
          </a:r>
        </a:p>
      </dgm:t>
    </dgm:pt>
    <dgm:pt modelId="{5DD64257-F242-744B-A04B-B718A3D8C9D6}" type="pres">
      <dgm:prSet presAssocID="{714D64C3-B6F2-48B2-BAF9-FD2E424571F6}" presName="Name0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84308E76-5C5F-6541-87A7-18964984D44F}" type="pres">
      <dgm:prSet presAssocID="{531A626C-8F41-4005-B5E7-83EFCE727FF8}" presName="compositeNode" presStyleCnt="0">
        <dgm:presLayoutVars>
          <dgm:bulletEnabled val="1"/>
        </dgm:presLayoutVars>
      </dgm:prSet>
      <dgm:spPr/>
    </dgm:pt>
    <dgm:pt modelId="{1EC2F33C-47D0-9E40-88A2-590F0C6753F7}" type="pres">
      <dgm:prSet presAssocID="{531A626C-8F41-4005-B5E7-83EFCE727FF8}" presName="bgRect" presStyleLbl="alignNode1" presStyleIdx="0" presStyleCnt="4" custScaleY="232202"/>
      <dgm:spPr/>
      <dgm:t>
        <a:bodyPr/>
        <a:lstStyle/>
        <a:p>
          <a:endParaRPr lang="tr-TR"/>
        </a:p>
      </dgm:t>
    </dgm:pt>
    <dgm:pt modelId="{9C9BE49B-5025-F94E-86ED-8439C90DF886}" type="pres">
      <dgm:prSet presAssocID="{F321562F-F2CC-416F-A263-980BD5602CBC}" presName="sibTransNodeRect" presStyleLbl="align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03DE4FB-52D3-1848-A898-A4204E62201B}" type="pres">
      <dgm:prSet presAssocID="{531A626C-8F41-4005-B5E7-83EFCE727FF8}" presName="nodeRect" presStyleLbl="alignNode1" presStyleIdx="0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A21B215-08BF-BA4A-AB1A-D00EC3F30CBA}" type="pres">
      <dgm:prSet presAssocID="{F321562F-F2CC-416F-A263-980BD5602CBC}" presName="sibTrans" presStyleCnt="0"/>
      <dgm:spPr/>
    </dgm:pt>
    <dgm:pt modelId="{B190A523-E381-EA4C-81C1-78DFB1D75ACC}" type="pres">
      <dgm:prSet presAssocID="{4D53E679-6B5B-48C1-A14B-6471FE99CA39}" presName="compositeNode" presStyleCnt="0">
        <dgm:presLayoutVars>
          <dgm:bulletEnabled val="1"/>
        </dgm:presLayoutVars>
      </dgm:prSet>
      <dgm:spPr/>
    </dgm:pt>
    <dgm:pt modelId="{1033E770-1DA6-D54C-B171-3EFF5311C9DB}" type="pres">
      <dgm:prSet presAssocID="{4D53E679-6B5B-48C1-A14B-6471FE99CA39}" presName="bgRect" presStyleLbl="alignNode1" presStyleIdx="1" presStyleCnt="4" custScaleY="197031"/>
      <dgm:spPr/>
      <dgm:t>
        <a:bodyPr/>
        <a:lstStyle/>
        <a:p>
          <a:endParaRPr lang="tr-TR"/>
        </a:p>
      </dgm:t>
    </dgm:pt>
    <dgm:pt modelId="{F06898AA-21AE-914E-BB0F-9C844630174F}" type="pres">
      <dgm:prSet presAssocID="{A70D69FC-90C5-4BEA-ADDA-37B72B24EBA9}" presName="sibTransNodeRect" presStyleLbl="align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CE94D60-810D-1F46-9C2A-3931307605C0}" type="pres">
      <dgm:prSet presAssocID="{4D53E679-6B5B-48C1-A14B-6471FE99CA39}" presName="nodeRect" presStyleLbl="alignNode1" presStyleIdx="1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B9BEFF7-C509-CD40-950F-29B1B52E3A90}" type="pres">
      <dgm:prSet presAssocID="{A70D69FC-90C5-4BEA-ADDA-37B72B24EBA9}" presName="sibTrans" presStyleCnt="0"/>
      <dgm:spPr/>
    </dgm:pt>
    <dgm:pt modelId="{E166653F-D11C-C04D-91D1-5BA46D220BD4}" type="pres">
      <dgm:prSet presAssocID="{1774EEB8-126D-49C0-A738-FBA37EB93B86}" presName="compositeNode" presStyleCnt="0">
        <dgm:presLayoutVars>
          <dgm:bulletEnabled val="1"/>
        </dgm:presLayoutVars>
      </dgm:prSet>
      <dgm:spPr/>
    </dgm:pt>
    <dgm:pt modelId="{318DB41D-EDDA-0745-95C8-8CF6252D14E2}" type="pres">
      <dgm:prSet presAssocID="{1774EEB8-126D-49C0-A738-FBA37EB93B86}" presName="bgRect" presStyleLbl="alignNode1" presStyleIdx="2" presStyleCnt="4" custScaleY="153965"/>
      <dgm:spPr/>
      <dgm:t>
        <a:bodyPr/>
        <a:lstStyle/>
        <a:p>
          <a:endParaRPr lang="tr-TR"/>
        </a:p>
      </dgm:t>
    </dgm:pt>
    <dgm:pt modelId="{77614443-6622-FA44-9A7C-16A0545CF951}" type="pres">
      <dgm:prSet presAssocID="{AE4D32D3-017D-4861-9C60-9C1A6420D257}" presName="sibTransNodeRect" presStyleLbl="align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97D6923-3281-434D-B827-87ED9371A516}" type="pres">
      <dgm:prSet presAssocID="{1774EEB8-126D-49C0-A738-FBA37EB93B86}" presName="nodeRect" presStyleLbl="alignNode1" presStyleIdx="2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C9FE041-1E53-384E-B43F-1033250FFDE4}" type="pres">
      <dgm:prSet presAssocID="{AE4D32D3-017D-4861-9C60-9C1A6420D257}" presName="sibTrans" presStyleCnt="0"/>
      <dgm:spPr/>
    </dgm:pt>
    <dgm:pt modelId="{FE8C7928-0157-E94F-920B-DF3F47AE2C86}" type="pres">
      <dgm:prSet presAssocID="{84A21345-55BD-4721-8F21-0546052612DE}" presName="compositeNode" presStyleCnt="0">
        <dgm:presLayoutVars>
          <dgm:bulletEnabled val="1"/>
        </dgm:presLayoutVars>
      </dgm:prSet>
      <dgm:spPr/>
    </dgm:pt>
    <dgm:pt modelId="{95F225EE-8831-404F-A20F-9BDC2EC8460F}" type="pres">
      <dgm:prSet presAssocID="{84A21345-55BD-4721-8F21-0546052612DE}" presName="bgRect" presStyleLbl="alignNode1" presStyleIdx="3" presStyleCnt="4"/>
      <dgm:spPr/>
      <dgm:t>
        <a:bodyPr/>
        <a:lstStyle/>
        <a:p>
          <a:endParaRPr lang="tr-TR"/>
        </a:p>
      </dgm:t>
    </dgm:pt>
    <dgm:pt modelId="{4FF361A9-27BC-5A49-AABE-0A56FB0CB03D}" type="pres">
      <dgm:prSet presAssocID="{291F80BE-88CD-4ADB-AF4A-1FB511582203}" presName="sibTransNodeRect" presStyleLbl="align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E5561C7-0896-CA4D-8F54-C48FE0730EC2}" type="pres">
      <dgm:prSet presAssocID="{84A21345-55BD-4721-8F21-0546052612DE}" presName="nodeRect" presStyleLbl="alignNode1" presStyleIdx="3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0FEC475D-E95B-FB40-857E-F7DBCE822FB4}" type="presOf" srcId="{291F80BE-88CD-4ADB-AF4A-1FB511582203}" destId="{4FF361A9-27BC-5A49-AABE-0A56FB0CB03D}" srcOrd="0" destOrd="0" presId="urn:microsoft.com/office/officeart/2016/7/layout/LinearBlockProcessNumbered"/>
    <dgm:cxn modelId="{0E92E2C5-D7FF-4585-9AD5-17384CEAB409}" srcId="{714D64C3-B6F2-48B2-BAF9-FD2E424571F6}" destId="{1774EEB8-126D-49C0-A738-FBA37EB93B86}" srcOrd="2" destOrd="0" parTransId="{0BD62D5A-D69B-4723-91FB-451D2DF7B142}" sibTransId="{AE4D32D3-017D-4861-9C60-9C1A6420D257}"/>
    <dgm:cxn modelId="{3C4E50CD-90FE-834D-BD1E-10ECA74913B2}" type="presOf" srcId="{F321562F-F2CC-416F-A263-980BD5602CBC}" destId="{9C9BE49B-5025-F94E-86ED-8439C90DF886}" srcOrd="0" destOrd="0" presId="urn:microsoft.com/office/officeart/2016/7/layout/LinearBlockProcessNumbered"/>
    <dgm:cxn modelId="{7283E7D4-9F4E-004A-BAF5-9B62117EEAD5}" type="presOf" srcId="{84A21345-55BD-4721-8F21-0546052612DE}" destId="{FE5561C7-0896-CA4D-8F54-C48FE0730EC2}" srcOrd="1" destOrd="0" presId="urn:microsoft.com/office/officeart/2016/7/layout/LinearBlockProcessNumbered"/>
    <dgm:cxn modelId="{E324784E-E831-4C0E-9B1C-4E74795F9FDB}" srcId="{714D64C3-B6F2-48B2-BAF9-FD2E424571F6}" destId="{84A21345-55BD-4721-8F21-0546052612DE}" srcOrd="3" destOrd="0" parTransId="{07CD3986-407C-42CC-95BF-0E38640BC38D}" sibTransId="{291F80BE-88CD-4ADB-AF4A-1FB511582203}"/>
    <dgm:cxn modelId="{3D1DE0EA-715E-B849-8F48-99233D6327C3}" type="presOf" srcId="{714D64C3-B6F2-48B2-BAF9-FD2E424571F6}" destId="{5DD64257-F242-744B-A04B-B718A3D8C9D6}" srcOrd="0" destOrd="0" presId="urn:microsoft.com/office/officeart/2016/7/layout/LinearBlockProcessNumbered"/>
    <dgm:cxn modelId="{D0413975-26A0-A14E-AAAD-4E97761E1921}" type="presOf" srcId="{AE4D32D3-017D-4861-9C60-9C1A6420D257}" destId="{77614443-6622-FA44-9A7C-16A0545CF951}" srcOrd="0" destOrd="0" presId="urn:microsoft.com/office/officeart/2016/7/layout/LinearBlockProcessNumbered"/>
    <dgm:cxn modelId="{6C5BD454-EC6D-7F4A-BDA0-9FD657DE60A8}" type="presOf" srcId="{4D53E679-6B5B-48C1-A14B-6471FE99CA39}" destId="{1033E770-1DA6-D54C-B171-3EFF5311C9DB}" srcOrd="0" destOrd="0" presId="urn:microsoft.com/office/officeart/2016/7/layout/LinearBlockProcessNumbered"/>
    <dgm:cxn modelId="{7F715063-AE9F-0B49-B7A6-6DEE0A13275C}" type="presOf" srcId="{1774EEB8-126D-49C0-A738-FBA37EB93B86}" destId="{B97D6923-3281-434D-B827-87ED9371A516}" srcOrd="1" destOrd="0" presId="urn:microsoft.com/office/officeart/2016/7/layout/LinearBlockProcessNumbered"/>
    <dgm:cxn modelId="{855320AC-CA9F-AB44-AA5B-7292865CB285}" type="presOf" srcId="{531A626C-8F41-4005-B5E7-83EFCE727FF8}" destId="{1EC2F33C-47D0-9E40-88A2-590F0C6753F7}" srcOrd="0" destOrd="0" presId="urn:microsoft.com/office/officeart/2016/7/layout/LinearBlockProcessNumbered"/>
    <dgm:cxn modelId="{2B7AEF0C-98F5-7E40-9A1A-1AA0A640163B}" type="presOf" srcId="{1774EEB8-126D-49C0-A738-FBA37EB93B86}" destId="{318DB41D-EDDA-0745-95C8-8CF6252D14E2}" srcOrd="0" destOrd="0" presId="urn:microsoft.com/office/officeart/2016/7/layout/LinearBlockProcessNumbered"/>
    <dgm:cxn modelId="{2E48E0F9-9742-024D-A5D7-3D721F541935}" type="presOf" srcId="{531A626C-8F41-4005-B5E7-83EFCE727FF8}" destId="{703DE4FB-52D3-1848-A898-A4204E62201B}" srcOrd="1" destOrd="0" presId="urn:microsoft.com/office/officeart/2016/7/layout/LinearBlockProcessNumbered"/>
    <dgm:cxn modelId="{928968A7-2BF2-4B6A-9421-43D1ADE5E619}" srcId="{714D64C3-B6F2-48B2-BAF9-FD2E424571F6}" destId="{4D53E679-6B5B-48C1-A14B-6471FE99CA39}" srcOrd="1" destOrd="0" parTransId="{D3D32164-66E1-4850-99C7-A8EC2C7571A1}" sibTransId="{A70D69FC-90C5-4BEA-ADDA-37B72B24EBA9}"/>
    <dgm:cxn modelId="{0CBEF067-44CC-E344-A90F-633FE920081F}" type="presOf" srcId="{4D53E679-6B5B-48C1-A14B-6471FE99CA39}" destId="{7CE94D60-810D-1F46-9C2A-3931307605C0}" srcOrd="1" destOrd="0" presId="urn:microsoft.com/office/officeart/2016/7/layout/LinearBlockProcessNumbered"/>
    <dgm:cxn modelId="{73743D5D-1C5E-6345-A7A5-82658F7382F6}" type="presOf" srcId="{84A21345-55BD-4721-8F21-0546052612DE}" destId="{95F225EE-8831-404F-A20F-9BDC2EC8460F}" srcOrd="0" destOrd="0" presId="urn:microsoft.com/office/officeart/2016/7/layout/LinearBlockProcessNumbered"/>
    <dgm:cxn modelId="{A937FE7E-D8E9-2346-ADD3-3964AC163A0F}" type="presOf" srcId="{A70D69FC-90C5-4BEA-ADDA-37B72B24EBA9}" destId="{F06898AA-21AE-914E-BB0F-9C844630174F}" srcOrd="0" destOrd="0" presId="urn:microsoft.com/office/officeart/2016/7/layout/LinearBlockProcessNumbered"/>
    <dgm:cxn modelId="{7E0C0BA3-3836-4D5B-A4DD-A4C76777B149}" srcId="{714D64C3-B6F2-48B2-BAF9-FD2E424571F6}" destId="{531A626C-8F41-4005-B5E7-83EFCE727FF8}" srcOrd="0" destOrd="0" parTransId="{18140255-14B1-4536-AD74-82FE57B7BE5F}" sibTransId="{F321562F-F2CC-416F-A263-980BD5602CBC}"/>
    <dgm:cxn modelId="{4C4C7E69-CC70-6F4A-94E0-67ECAB36A2EA}" type="presParOf" srcId="{5DD64257-F242-744B-A04B-B718A3D8C9D6}" destId="{84308E76-5C5F-6541-87A7-18964984D44F}" srcOrd="0" destOrd="0" presId="urn:microsoft.com/office/officeart/2016/7/layout/LinearBlockProcessNumbered"/>
    <dgm:cxn modelId="{428D5993-2E51-DA46-BB24-2CA78AF018FA}" type="presParOf" srcId="{84308E76-5C5F-6541-87A7-18964984D44F}" destId="{1EC2F33C-47D0-9E40-88A2-590F0C6753F7}" srcOrd="0" destOrd="0" presId="urn:microsoft.com/office/officeart/2016/7/layout/LinearBlockProcessNumbered"/>
    <dgm:cxn modelId="{01F5C56D-4AE3-CA43-8992-F1F08D506183}" type="presParOf" srcId="{84308E76-5C5F-6541-87A7-18964984D44F}" destId="{9C9BE49B-5025-F94E-86ED-8439C90DF886}" srcOrd="1" destOrd="0" presId="urn:microsoft.com/office/officeart/2016/7/layout/LinearBlockProcessNumbered"/>
    <dgm:cxn modelId="{C4E31E92-C297-6142-AFFE-E52C0D862028}" type="presParOf" srcId="{84308E76-5C5F-6541-87A7-18964984D44F}" destId="{703DE4FB-52D3-1848-A898-A4204E62201B}" srcOrd="2" destOrd="0" presId="urn:microsoft.com/office/officeart/2016/7/layout/LinearBlockProcessNumbered"/>
    <dgm:cxn modelId="{C07EA592-C6E6-A644-80AD-2ADCFC5467E1}" type="presParOf" srcId="{5DD64257-F242-744B-A04B-B718A3D8C9D6}" destId="{5A21B215-08BF-BA4A-AB1A-D00EC3F30CBA}" srcOrd="1" destOrd="0" presId="urn:microsoft.com/office/officeart/2016/7/layout/LinearBlockProcessNumbered"/>
    <dgm:cxn modelId="{1DDC6625-E134-A843-A055-C27556424C05}" type="presParOf" srcId="{5DD64257-F242-744B-A04B-B718A3D8C9D6}" destId="{B190A523-E381-EA4C-81C1-78DFB1D75ACC}" srcOrd="2" destOrd="0" presId="urn:microsoft.com/office/officeart/2016/7/layout/LinearBlockProcessNumbered"/>
    <dgm:cxn modelId="{DB491EFB-1260-E041-8CB2-7603CDB14D41}" type="presParOf" srcId="{B190A523-E381-EA4C-81C1-78DFB1D75ACC}" destId="{1033E770-1DA6-D54C-B171-3EFF5311C9DB}" srcOrd="0" destOrd="0" presId="urn:microsoft.com/office/officeart/2016/7/layout/LinearBlockProcessNumbered"/>
    <dgm:cxn modelId="{1A4C3E00-C042-DF4A-B800-68E9A7F92040}" type="presParOf" srcId="{B190A523-E381-EA4C-81C1-78DFB1D75ACC}" destId="{F06898AA-21AE-914E-BB0F-9C844630174F}" srcOrd="1" destOrd="0" presId="urn:microsoft.com/office/officeart/2016/7/layout/LinearBlockProcessNumbered"/>
    <dgm:cxn modelId="{5CEE8211-8646-A947-854A-2E870B5B94F2}" type="presParOf" srcId="{B190A523-E381-EA4C-81C1-78DFB1D75ACC}" destId="{7CE94D60-810D-1F46-9C2A-3931307605C0}" srcOrd="2" destOrd="0" presId="urn:microsoft.com/office/officeart/2016/7/layout/LinearBlockProcessNumbered"/>
    <dgm:cxn modelId="{DB3FB8FF-5E4C-2449-AD6B-D5684938A9B5}" type="presParOf" srcId="{5DD64257-F242-744B-A04B-B718A3D8C9D6}" destId="{0B9BEFF7-C509-CD40-950F-29B1B52E3A90}" srcOrd="3" destOrd="0" presId="urn:microsoft.com/office/officeart/2016/7/layout/LinearBlockProcessNumbered"/>
    <dgm:cxn modelId="{BFB97DCC-654F-0B4D-A535-A257BC21958B}" type="presParOf" srcId="{5DD64257-F242-744B-A04B-B718A3D8C9D6}" destId="{E166653F-D11C-C04D-91D1-5BA46D220BD4}" srcOrd="4" destOrd="0" presId="urn:microsoft.com/office/officeart/2016/7/layout/LinearBlockProcessNumbered"/>
    <dgm:cxn modelId="{B8BB6CCB-4275-6548-8C6F-AA89657BABA5}" type="presParOf" srcId="{E166653F-D11C-C04D-91D1-5BA46D220BD4}" destId="{318DB41D-EDDA-0745-95C8-8CF6252D14E2}" srcOrd="0" destOrd="0" presId="urn:microsoft.com/office/officeart/2016/7/layout/LinearBlockProcessNumbered"/>
    <dgm:cxn modelId="{39A04F88-1AE6-9D4A-9E02-A08271A49D06}" type="presParOf" srcId="{E166653F-D11C-C04D-91D1-5BA46D220BD4}" destId="{77614443-6622-FA44-9A7C-16A0545CF951}" srcOrd="1" destOrd="0" presId="urn:microsoft.com/office/officeart/2016/7/layout/LinearBlockProcessNumbered"/>
    <dgm:cxn modelId="{978D35F6-9080-B54F-B37C-1FDAAEE4417D}" type="presParOf" srcId="{E166653F-D11C-C04D-91D1-5BA46D220BD4}" destId="{B97D6923-3281-434D-B827-87ED9371A516}" srcOrd="2" destOrd="0" presId="urn:microsoft.com/office/officeart/2016/7/layout/LinearBlockProcessNumbered"/>
    <dgm:cxn modelId="{2DC01096-D390-BA45-8B9E-BA54B15F3D7A}" type="presParOf" srcId="{5DD64257-F242-744B-A04B-B718A3D8C9D6}" destId="{7C9FE041-1E53-384E-B43F-1033250FFDE4}" srcOrd="5" destOrd="0" presId="urn:microsoft.com/office/officeart/2016/7/layout/LinearBlockProcessNumbered"/>
    <dgm:cxn modelId="{6034D9A7-E242-414F-8633-C1EF568607F6}" type="presParOf" srcId="{5DD64257-F242-744B-A04B-B718A3D8C9D6}" destId="{FE8C7928-0157-E94F-920B-DF3F47AE2C86}" srcOrd="6" destOrd="0" presId="urn:microsoft.com/office/officeart/2016/7/layout/LinearBlockProcessNumbered"/>
    <dgm:cxn modelId="{B23F9C54-D2A5-564E-B2D0-A5883DF0E09C}" type="presParOf" srcId="{FE8C7928-0157-E94F-920B-DF3F47AE2C86}" destId="{95F225EE-8831-404F-A20F-9BDC2EC8460F}" srcOrd="0" destOrd="0" presId="urn:microsoft.com/office/officeart/2016/7/layout/LinearBlockProcessNumbered"/>
    <dgm:cxn modelId="{DFA829AB-E22A-9E4C-9139-A866676D3C95}" type="presParOf" srcId="{FE8C7928-0157-E94F-920B-DF3F47AE2C86}" destId="{4FF361A9-27BC-5A49-AABE-0A56FB0CB03D}" srcOrd="1" destOrd="0" presId="urn:microsoft.com/office/officeart/2016/7/layout/LinearBlockProcessNumbered"/>
    <dgm:cxn modelId="{09040691-E6F2-2344-A42C-2BD08E74197A}" type="presParOf" srcId="{FE8C7928-0157-E94F-920B-DF3F47AE2C86}" destId="{FE5561C7-0896-CA4D-8F54-C48FE0730EC2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6.xml><?xml version="1.0" encoding="utf-8"?>
<dgm:dataModel xmlns:dgm="http://schemas.openxmlformats.org/drawingml/2006/diagram" xmlns:a="http://schemas.openxmlformats.org/drawingml/2006/main">
  <dgm:ptLst>
    <dgm:pt modelId="{3DE9D627-8541-644C-B657-1A002CCBEDA8}" type="doc">
      <dgm:prSet loTypeId="urn:microsoft.com/office/officeart/2005/8/layout/vList2" loCatId="list" qsTypeId="urn:microsoft.com/office/officeart/2005/8/quickstyle/3d6" qsCatId="3D" csTypeId="urn:microsoft.com/office/officeart/2005/8/colors/colorful2" csCatId="colorful"/>
      <dgm:spPr/>
      <dgm:t>
        <a:bodyPr/>
        <a:lstStyle/>
        <a:p>
          <a:endParaRPr lang="tr-TR"/>
        </a:p>
      </dgm:t>
    </dgm:pt>
    <dgm:pt modelId="{B224EC22-5E23-0B4B-A852-055EE4A50ED0}">
      <dgm:prSet/>
      <dgm:spPr/>
      <dgm:t>
        <a:bodyPr/>
        <a:lstStyle/>
        <a:p>
          <a:r>
            <a:rPr lang="tr-TR" b="0" dirty="0"/>
            <a:t>GÜ, Teknoloji Transfer Ofisi</a:t>
          </a:r>
          <a:endParaRPr lang="tr-TR" dirty="0"/>
        </a:p>
      </dgm:t>
    </dgm:pt>
    <dgm:pt modelId="{559B5455-02F0-E243-B7F5-08C8799F6EC5}" type="parTrans" cxnId="{5961E14A-0EEA-D04C-8859-C515D69D0507}">
      <dgm:prSet/>
      <dgm:spPr/>
      <dgm:t>
        <a:bodyPr/>
        <a:lstStyle/>
        <a:p>
          <a:endParaRPr lang="tr-TR"/>
        </a:p>
      </dgm:t>
    </dgm:pt>
    <dgm:pt modelId="{86A86D37-7BCB-6A49-B1BF-E43B60066443}" type="sibTrans" cxnId="{5961E14A-0EEA-D04C-8859-C515D69D0507}">
      <dgm:prSet/>
      <dgm:spPr/>
      <dgm:t>
        <a:bodyPr/>
        <a:lstStyle/>
        <a:p>
          <a:endParaRPr lang="tr-TR"/>
        </a:p>
      </dgm:t>
    </dgm:pt>
    <dgm:pt modelId="{53D3C6D4-07E7-7640-BAAA-5D0A98D559BE}" type="pres">
      <dgm:prSet presAssocID="{3DE9D627-8541-644C-B657-1A002CCBEDA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B4953FF1-6CB8-F147-A4FD-EF15302A3FC2}" type="pres">
      <dgm:prSet presAssocID="{B224EC22-5E23-0B4B-A852-055EE4A50ED0}" presName="parentText" presStyleLbl="node1" presStyleIdx="0" presStyleCnt="1" custLinFactNeighborY="2118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827F8BD1-4538-734C-A510-9D57089FEEA8}" type="presOf" srcId="{3DE9D627-8541-644C-B657-1A002CCBEDA8}" destId="{53D3C6D4-07E7-7640-BAAA-5D0A98D559BE}" srcOrd="0" destOrd="0" presId="urn:microsoft.com/office/officeart/2005/8/layout/vList2"/>
    <dgm:cxn modelId="{5961E14A-0EEA-D04C-8859-C515D69D0507}" srcId="{3DE9D627-8541-644C-B657-1A002CCBEDA8}" destId="{B224EC22-5E23-0B4B-A852-055EE4A50ED0}" srcOrd="0" destOrd="0" parTransId="{559B5455-02F0-E243-B7F5-08C8799F6EC5}" sibTransId="{86A86D37-7BCB-6A49-B1BF-E43B60066443}"/>
    <dgm:cxn modelId="{8CB49B5A-6597-4B4B-ACE8-0B1BA146C92A}" type="presOf" srcId="{B224EC22-5E23-0B4B-A852-055EE4A50ED0}" destId="{B4953FF1-6CB8-F147-A4FD-EF15302A3FC2}" srcOrd="0" destOrd="0" presId="urn:microsoft.com/office/officeart/2005/8/layout/vList2"/>
    <dgm:cxn modelId="{9C0E77A2-DBDC-C44F-9708-E95A381FADFD}" type="presParOf" srcId="{53D3C6D4-07E7-7640-BAAA-5D0A98D559BE}" destId="{B4953FF1-6CB8-F147-A4FD-EF15302A3FC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7.xml><?xml version="1.0" encoding="utf-8"?>
<dgm:dataModel xmlns:dgm="http://schemas.openxmlformats.org/drawingml/2006/diagram" xmlns:a="http://schemas.openxmlformats.org/drawingml/2006/main">
  <dgm:ptLst>
    <dgm:pt modelId="{BED6271B-97E7-4E12-9220-BF751F3F4BC4}" type="doc">
      <dgm:prSet loTypeId="urn:microsoft.com/office/officeart/2016/7/layout/BasicLinearProcessNumbered" loCatId="process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37F4D22E-9A85-4CF6-8E5A-3E56883062E7}">
      <dgm:prSet/>
      <dgm:spPr/>
      <dgm:t>
        <a:bodyPr/>
        <a:lstStyle/>
        <a:p>
          <a:r>
            <a:rPr lang="tr-TR" b="0" i="0" baseline="0"/>
            <a:t>Başvuru sahibinin ön lisans veya lisans öğrenimi görüyor olması,</a:t>
          </a:r>
          <a:endParaRPr lang="en-US"/>
        </a:p>
      </dgm:t>
    </dgm:pt>
    <dgm:pt modelId="{11A5A72B-FF9F-4BCD-8F87-C916600EAEE7}" type="parTrans" cxnId="{00CEC77E-B75C-4DF9-B707-490A967E2AB3}">
      <dgm:prSet/>
      <dgm:spPr/>
      <dgm:t>
        <a:bodyPr/>
        <a:lstStyle/>
        <a:p>
          <a:endParaRPr lang="en-US"/>
        </a:p>
      </dgm:t>
    </dgm:pt>
    <dgm:pt modelId="{783E9CC4-12A8-4329-A32D-8BF520730CCE}" type="sibTrans" cxnId="{00CEC77E-B75C-4DF9-B707-490A967E2AB3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9CA25E63-6754-4736-B82D-BC9677096B55}">
      <dgm:prSet/>
      <dgm:spPr/>
      <dgm:t>
        <a:bodyPr/>
        <a:lstStyle/>
        <a:p>
          <a:r>
            <a:rPr lang="tr-TR" b="0" i="0"/>
            <a:t>Projenin akademik veya sanayi danışmanı (sanayi danışmanı sadece TÜBİTAK</a:t>
          </a:r>
          <a:r>
            <a:rPr lang="tr-TR" b="0" i="0" baseline="0"/>
            <a:t> 2209- B için)</a:t>
          </a:r>
          <a:r>
            <a:rPr lang="tr-TR" b="0" i="0"/>
            <a:t> rehberliğinde yapılıyor olması,</a:t>
          </a:r>
          <a:endParaRPr lang="en-US"/>
        </a:p>
      </dgm:t>
    </dgm:pt>
    <dgm:pt modelId="{727A75E0-45A9-4E59-99EE-D5812B6FABF2}" type="parTrans" cxnId="{3F22D0AF-1C1A-4FD7-8060-B81D1812C91C}">
      <dgm:prSet/>
      <dgm:spPr/>
      <dgm:t>
        <a:bodyPr/>
        <a:lstStyle/>
        <a:p>
          <a:endParaRPr lang="en-US"/>
        </a:p>
      </dgm:t>
    </dgm:pt>
    <dgm:pt modelId="{EA84123C-D329-408C-B5D5-A7881AD453BD}" type="sibTrans" cxnId="{3F22D0AF-1C1A-4FD7-8060-B81D1812C91C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8BADA48B-16B1-45AA-B45B-001D184A849E}">
      <dgm:prSet/>
      <dgm:spPr/>
      <dgm:t>
        <a:bodyPr/>
        <a:lstStyle/>
        <a:p>
          <a:r>
            <a:rPr lang="tr-TR" b="0" i="0"/>
            <a:t>Aynı dönemde birden fazla başvuruda ve/veya önceki dönemlerde desteği devam eden bir 2209-A ya da 2209-B projesinde yer alınmamış olunması,</a:t>
          </a:r>
          <a:endParaRPr lang="en-US"/>
        </a:p>
      </dgm:t>
    </dgm:pt>
    <dgm:pt modelId="{3DB53B15-1900-49E6-9791-B3025FE53E7A}" type="parTrans" cxnId="{A3C14ACA-1AC6-4D5C-8EC2-5C5477933CBA}">
      <dgm:prSet/>
      <dgm:spPr/>
      <dgm:t>
        <a:bodyPr/>
        <a:lstStyle/>
        <a:p>
          <a:endParaRPr lang="en-US"/>
        </a:p>
      </dgm:t>
    </dgm:pt>
    <dgm:pt modelId="{3CB8E5F7-EBC4-4CF0-8C19-AC3E847DFF9D}" type="sibTrans" cxnId="{A3C14ACA-1AC6-4D5C-8EC2-5C5477933CBA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386A9344-3B1A-43D6-99A3-6B3B8FD212AE}">
      <dgm:prSet/>
      <dgm:spPr/>
      <dgm:t>
        <a:bodyPr/>
        <a:lstStyle/>
        <a:p>
          <a:r>
            <a:rPr lang="tr-TR" b="0" i="0" baseline="0"/>
            <a:t>Daha önce aynı proje için TÜBİTAK’tan destek alınmamış olması gerekmektedir.</a:t>
          </a:r>
          <a:endParaRPr lang="en-US"/>
        </a:p>
      </dgm:t>
    </dgm:pt>
    <dgm:pt modelId="{876DD131-0983-49BC-823D-CDEC29498AF0}" type="parTrans" cxnId="{524079F3-4C09-4652-9F71-953F4381BC94}">
      <dgm:prSet/>
      <dgm:spPr/>
      <dgm:t>
        <a:bodyPr/>
        <a:lstStyle/>
        <a:p>
          <a:endParaRPr lang="en-US"/>
        </a:p>
      </dgm:t>
    </dgm:pt>
    <dgm:pt modelId="{63FDA267-00D3-489D-BEBD-E307AC25382C}" type="sibTrans" cxnId="{524079F3-4C09-4652-9F71-953F4381BC94}">
      <dgm:prSet phldrT="4" phldr="0"/>
      <dgm:spPr/>
      <dgm:t>
        <a:bodyPr/>
        <a:lstStyle/>
        <a:p>
          <a:r>
            <a:rPr lang="en-US"/>
            <a:t>4</a:t>
          </a:r>
        </a:p>
      </dgm:t>
    </dgm:pt>
    <dgm:pt modelId="{3BB4D1A8-A1CC-F14F-A2A1-30A4EA5BCCB0}" type="pres">
      <dgm:prSet presAssocID="{BED6271B-97E7-4E12-9220-BF751F3F4BC4}" presName="Name0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E32C8593-7118-E54D-805D-42E3D8505E4B}" type="pres">
      <dgm:prSet presAssocID="{37F4D22E-9A85-4CF6-8E5A-3E56883062E7}" presName="compositeNode" presStyleCnt="0">
        <dgm:presLayoutVars>
          <dgm:bulletEnabled val="1"/>
        </dgm:presLayoutVars>
      </dgm:prSet>
      <dgm:spPr/>
    </dgm:pt>
    <dgm:pt modelId="{14856E1B-2E3F-AB4C-80A9-FBFC656CC5B3}" type="pres">
      <dgm:prSet presAssocID="{37F4D22E-9A85-4CF6-8E5A-3E56883062E7}" presName="bgRect" presStyleLbl="bgAccFollowNode1" presStyleIdx="0" presStyleCnt="4"/>
      <dgm:spPr/>
      <dgm:t>
        <a:bodyPr/>
        <a:lstStyle/>
        <a:p>
          <a:endParaRPr lang="tr-TR"/>
        </a:p>
      </dgm:t>
    </dgm:pt>
    <dgm:pt modelId="{D1832220-5CBB-F54E-9258-FD67EF8BAE68}" type="pres">
      <dgm:prSet presAssocID="{783E9CC4-12A8-4329-A32D-8BF520730CCE}" presName="sibTransNodeCircle" presStyleLbl="alignNode1" presStyleIdx="0" presStyleCnt="8">
        <dgm:presLayoutVars>
          <dgm:chMax val="0"/>
          <dgm:bulletEnabled/>
        </dgm:presLayoutVars>
      </dgm:prSet>
      <dgm:spPr/>
      <dgm:t>
        <a:bodyPr/>
        <a:lstStyle/>
        <a:p>
          <a:endParaRPr lang="tr-TR"/>
        </a:p>
      </dgm:t>
    </dgm:pt>
    <dgm:pt modelId="{125A45A4-F02E-824F-9504-59A78B73A3D9}" type="pres">
      <dgm:prSet presAssocID="{37F4D22E-9A85-4CF6-8E5A-3E56883062E7}" presName="bottomLine" presStyleLbl="alignNode1" presStyleIdx="1" presStyleCnt="8">
        <dgm:presLayoutVars/>
      </dgm:prSet>
      <dgm:spPr/>
    </dgm:pt>
    <dgm:pt modelId="{FBF5E0F0-BB44-0248-955A-56B62FA0A78E}" type="pres">
      <dgm:prSet presAssocID="{37F4D22E-9A85-4CF6-8E5A-3E56883062E7}" presName="nodeText" presStyleLbl="b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477B823-DBBC-014F-AEB3-A4456D2FB8FA}" type="pres">
      <dgm:prSet presAssocID="{783E9CC4-12A8-4329-A32D-8BF520730CCE}" presName="sibTrans" presStyleCnt="0"/>
      <dgm:spPr/>
    </dgm:pt>
    <dgm:pt modelId="{A0CF161E-F052-8148-8CD9-37441DDE71A3}" type="pres">
      <dgm:prSet presAssocID="{9CA25E63-6754-4736-B82D-BC9677096B55}" presName="compositeNode" presStyleCnt="0">
        <dgm:presLayoutVars>
          <dgm:bulletEnabled val="1"/>
        </dgm:presLayoutVars>
      </dgm:prSet>
      <dgm:spPr/>
    </dgm:pt>
    <dgm:pt modelId="{EFB30A53-F02A-F540-91F0-5DC73EF4193E}" type="pres">
      <dgm:prSet presAssocID="{9CA25E63-6754-4736-B82D-BC9677096B55}" presName="bgRect" presStyleLbl="bgAccFollowNode1" presStyleIdx="1" presStyleCnt="4"/>
      <dgm:spPr/>
      <dgm:t>
        <a:bodyPr/>
        <a:lstStyle/>
        <a:p>
          <a:endParaRPr lang="tr-TR"/>
        </a:p>
      </dgm:t>
    </dgm:pt>
    <dgm:pt modelId="{376BB380-FA96-264B-BB97-E79FF623D5BC}" type="pres">
      <dgm:prSet presAssocID="{EA84123C-D329-408C-B5D5-A7881AD453BD}" presName="sibTransNodeCircle" presStyleLbl="alignNode1" presStyleIdx="2" presStyleCnt="8">
        <dgm:presLayoutVars>
          <dgm:chMax val="0"/>
          <dgm:bulletEnabled/>
        </dgm:presLayoutVars>
      </dgm:prSet>
      <dgm:spPr/>
      <dgm:t>
        <a:bodyPr/>
        <a:lstStyle/>
        <a:p>
          <a:endParaRPr lang="tr-TR"/>
        </a:p>
      </dgm:t>
    </dgm:pt>
    <dgm:pt modelId="{7A2BC918-5569-0E47-A55E-FD98F290F224}" type="pres">
      <dgm:prSet presAssocID="{9CA25E63-6754-4736-B82D-BC9677096B55}" presName="bottomLine" presStyleLbl="alignNode1" presStyleIdx="3" presStyleCnt="8">
        <dgm:presLayoutVars/>
      </dgm:prSet>
      <dgm:spPr/>
    </dgm:pt>
    <dgm:pt modelId="{0F1F698C-D839-744F-B045-DE5DD62E5A5C}" type="pres">
      <dgm:prSet presAssocID="{9CA25E63-6754-4736-B82D-BC9677096B55}" presName="nodeText" presStyleLbl="b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9072805-364B-F743-B158-83897BAAB7F0}" type="pres">
      <dgm:prSet presAssocID="{EA84123C-D329-408C-B5D5-A7881AD453BD}" presName="sibTrans" presStyleCnt="0"/>
      <dgm:spPr/>
    </dgm:pt>
    <dgm:pt modelId="{5316C980-480C-6A4A-9552-94ACAC222B68}" type="pres">
      <dgm:prSet presAssocID="{8BADA48B-16B1-45AA-B45B-001D184A849E}" presName="compositeNode" presStyleCnt="0">
        <dgm:presLayoutVars>
          <dgm:bulletEnabled val="1"/>
        </dgm:presLayoutVars>
      </dgm:prSet>
      <dgm:spPr/>
    </dgm:pt>
    <dgm:pt modelId="{B7F4F28C-11DD-214F-B9FF-0B9BF2705673}" type="pres">
      <dgm:prSet presAssocID="{8BADA48B-16B1-45AA-B45B-001D184A849E}" presName="bgRect" presStyleLbl="bgAccFollowNode1" presStyleIdx="2" presStyleCnt="4"/>
      <dgm:spPr/>
      <dgm:t>
        <a:bodyPr/>
        <a:lstStyle/>
        <a:p>
          <a:endParaRPr lang="tr-TR"/>
        </a:p>
      </dgm:t>
    </dgm:pt>
    <dgm:pt modelId="{A41A7B40-05CE-0F4B-8315-A7E4A12B4963}" type="pres">
      <dgm:prSet presAssocID="{3CB8E5F7-EBC4-4CF0-8C19-AC3E847DFF9D}" presName="sibTransNodeCircle" presStyleLbl="alignNode1" presStyleIdx="4" presStyleCnt="8">
        <dgm:presLayoutVars>
          <dgm:chMax val="0"/>
          <dgm:bulletEnabled/>
        </dgm:presLayoutVars>
      </dgm:prSet>
      <dgm:spPr/>
      <dgm:t>
        <a:bodyPr/>
        <a:lstStyle/>
        <a:p>
          <a:endParaRPr lang="tr-TR"/>
        </a:p>
      </dgm:t>
    </dgm:pt>
    <dgm:pt modelId="{A0580C2E-8332-5C4C-8D45-21AA5DFB478F}" type="pres">
      <dgm:prSet presAssocID="{8BADA48B-16B1-45AA-B45B-001D184A849E}" presName="bottomLine" presStyleLbl="alignNode1" presStyleIdx="5" presStyleCnt="8">
        <dgm:presLayoutVars/>
      </dgm:prSet>
      <dgm:spPr/>
    </dgm:pt>
    <dgm:pt modelId="{E001EF14-F6B3-E442-B3E8-FE202D28C1F3}" type="pres">
      <dgm:prSet presAssocID="{8BADA48B-16B1-45AA-B45B-001D184A849E}" presName="nodeText" presStyleLbl="b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DA38E0D-C34B-D946-A895-A3E855EFA194}" type="pres">
      <dgm:prSet presAssocID="{3CB8E5F7-EBC4-4CF0-8C19-AC3E847DFF9D}" presName="sibTrans" presStyleCnt="0"/>
      <dgm:spPr/>
    </dgm:pt>
    <dgm:pt modelId="{F898274E-04C9-5C40-A8AD-E55DDA3D79E5}" type="pres">
      <dgm:prSet presAssocID="{386A9344-3B1A-43D6-99A3-6B3B8FD212AE}" presName="compositeNode" presStyleCnt="0">
        <dgm:presLayoutVars>
          <dgm:bulletEnabled val="1"/>
        </dgm:presLayoutVars>
      </dgm:prSet>
      <dgm:spPr/>
    </dgm:pt>
    <dgm:pt modelId="{7C583B0D-9823-6D49-B665-28D21AF88C3F}" type="pres">
      <dgm:prSet presAssocID="{386A9344-3B1A-43D6-99A3-6B3B8FD212AE}" presName="bgRect" presStyleLbl="bgAccFollowNode1" presStyleIdx="3" presStyleCnt="4"/>
      <dgm:spPr/>
      <dgm:t>
        <a:bodyPr/>
        <a:lstStyle/>
        <a:p>
          <a:endParaRPr lang="tr-TR"/>
        </a:p>
      </dgm:t>
    </dgm:pt>
    <dgm:pt modelId="{A3CF0226-8FCE-9E43-892C-F883DEA0E5A0}" type="pres">
      <dgm:prSet presAssocID="{63FDA267-00D3-489D-BEBD-E307AC25382C}" presName="sibTransNodeCircle" presStyleLbl="alignNode1" presStyleIdx="6" presStyleCnt="8">
        <dgm:presLayoutVars>
          <dgm:chMax val="0"/>
          <dgm:bulletEnabled/>
        </dgm:presLayoutVars>
      </dgm:prSet>
      <dgm:spPr/>
      <dgm:t>
        <a:bodyPr/>
        <a:lstStyle/>
        <a:p>
          <a:endParaRPr lang="tr-TR"/>
        </a:p>
      </dgm:t>
    </dgm:pt>
    <dgm:pt modelId="{D2FFCE0E-3159-3D45-9614-38857C4B8A18}" type="pres">
      <dgm:prSet presAssocID="{386A9344-3B1A-43D6-99A3-6B3B8FD212AE}" presName="bottomLine" presStyleLbl="alignNode1" presStyleIdx="7" presStyleCnt="8">
        <dgm:presLayoutVars/>
      </dgm:prSet>
      <dgm:spPr/>
    </dgm:pt>
    <dgm:pt modelId="{ABC70D77-1C2D-BC42-86DC-5B2697E43161}" type="pres">
      <dgm:prSet presAssocID="{386A9344-3B1A-43D6-99A3-6B3B8FD212AE}" presName="nodeText" presStyleLbl="b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7D9F566B-B7B2-A84C-9428-09AD26782159}" type="presOf" srcId="{37F4D22E-9A85-4CF6-8E5A-3E56883062E7}" destId="{FBF5E0F0-BB44-0248-955A-56B62FA0A78E}" srcOrd="1" destOrd="0" presId="urn:microsoft.com/office/officeart/2016/7/layout/BasicLinearProcessNumbered"/>
    <dgm:cxn modelId="{96B4784D-AA20-7745-8EA7-F9B42CE4358D}" type="presOf" srcId="{EA84123C-D329-408C-B5D5-A7881AD453BD}" destId="{376BB380-FA96-264B-BB97-E79FF623D5BC}" srcOrd="0" destOrd="0" presId="urn:microsoft.com/office/officeart/2016/7/layout/BasicLinearProcessNumbered"/>
    <dgm:cxn modelId="{EECCE934-AA0B-8448-AB7C-F8CD0E38F075}" type="presOf" srcId="{9CA25E63-6754-4736-B82D-BC9677096B55}" destId="{EFB30A53-F02A-F540-91F0-5DC73EF4193E}" srcOrd="0" destOrd="0" presId="urn:microsoft.com/office/officeart/2016/7/layout/BasicLinearProcessNumbered"/>
    <dgm:cxn modelId="{CC43FBC1-DE7F-FD44-BB70-391E1720B527}" type="presOf" srcId="{37F4D22E-9A85-4CF6-8E5A-3E56883062E7}" destId="{14856E1B-2E3F-AB4C-80A9-FBFC656CC5B3}" srcOrd="0" destOrd="0" presId="urn:microsoft.com/office/officeart/2016/7/layout/BasicLinearProcessNumbered"/>
    <dgm:cxn modelId="{A549379D-61A0-D249-8AF9-65BF9379D5C7}" type="presOf" srcId="{386A9344-3B1A-43D6-99A3-6B3B8FD212AE}" destId="{7C583B0D-9823-6D49-B665-28D21AF88C3F}" srcOrd="0" destOrd="0" presId="urn:microsoft.com/office/officeart/2016/7/layout/BasicLinearProcessNumbered"/>
    <dgm:cxn modelId="{0586D3F1-F76E-9D4F-B46F-F61C614E5260}" type="presOf" srcId="{8BADA48B-16B1-45AA-B45B-001D184A849E}" destId="{E001EF14-F6B3-E442-B3E8-FE202D28C1F3}" srcOrd="1" destOrd="0" presId="urn:microsoft.com/office/officeart/2016/7/layout/BasicLinearProcessNumbered"/>
    <dgm:cxn modelId="{CA883ADA-2A1A-024E-AF35-B337393444B9}" type="presOf" srcId="{783E9CC4-12A8-4329-A32D-8BF520730CCE}" destId="{D1832220-5CBB-F54E-9258-FD67EF8BAE68}" srcOrd="0" destOrd="0" presId="urn:microsoft.com/office/officeart/2016/7/layout/BasicLinearProcessNumbered"/>
    <dgm:cxn modelId="{344FCC8C-6507-2E48-AC23-87CC06A44E0E}" type="presOf" srcId="{9CA25E63-6754-4736-B82D-BC9677096B55}" destId="{0F1F698C-D839-744F-B045-DE5DD62E5A5C}" srcOrd="1" destOrd="0" presId="urn:microsoft.com/office/officeart/2016/7/layout/BasicLinearProcessNumbered"/>
    <dgm:cxn modelId="{3F90CD10-5D44-C544-BB7E-86FCFD3C29D9}" type="presOf" srcId="{386A9344-3B1A-43D6-99A3-6B3B8FD212AE}" destId="{ABC70D77-1C2D-BC42-86DC-5B2697E43161}" srcOrd="1" destOrd="0" presId="urn:microsoft.com/office/officeart/2016/7/layout/BasicLinearProcessNumbered"/>
    <dgm:cxn modelId="{6605A7D5-6A7E-1A46-B700-BA8EBB7BE68C}" type="presOf" srcId="{BED6271B-97E7-4E12-9220-BF751F3F4BC4}" destId="{3BB4D1A8-A1CC-F14F-A2A1-30A4EA5BCCB0}" srcOrd="0" destOrd="0" presId="urn:microsoft.com/office/officeart/2016/7/layout/BasicLinearProcessNumbered"/>
    <dgm:cxn modelId="{5EE77C95-04C7-1C4E-AFE1-9EA05F492D5B}" type="presOf" srcId="{63FDA267-00D3-489D-BEBD-E307AC25382C}" destId="{A3CF0226-8FCE-9E43-892C-F883DEA0E5A0}" srcOrd="0" destOrd="0" presId="urn:microsoft.com/office/officeart/2016/7/layout/BasicLinearProcessNumbered"/>
    <dgm:cxn modelId="{524079F3-4C09-4652-9F71-953F4381BC94}" srcId="{BED6271B-97E7-4E12-9220-BF751F3F4BC4}" destId="{386A9344-3B1A-43D6-99A3-6B3B8FD212AE}" srcOrd="3" destOrd="0" parTransId="{876DD131-0983-49BC-823D-CDEC29498AF0}" sibTransId="{63FDA267-00D3-489D-BEBD-E307AC25382C}"/>
    <dgm:cxn modelId="{BFAEBCFF-99EB-D54D-8A63-2837CA023ADC}" type="presOf" srcId="{3CB8E5F7-EBC4-4CF0-8C19-AC3E847DFF9D}" destId="{A41A7B40-05CE-0F4B-8315-A7E4A12B4963}" srcOrd="0" destOrd="0" presId="urn:microsoft.com/office/officeart/2016/7/layout/BasicLinearProcessNumbered"/>
    <dgm:cxn modelId="{3F22D0AF-1C1A-4FD7-8060-B81D1812C91C}" srcId="{BED6271B-97E7-4E12-9220-BF751F3F4BC4}" destId="{9CA25E63-6754-4736-B82D-BC9677096B55}" srcOrd="1" destOrd="0" parTransId="{727A75E0-45A9-4E59-99EE-D5812B6FABF2}" sibTransId="{EA84123C-D329-408C-B5D5-A7881AD453BD}"/>
    <dgm:cxn modelId="{00CEC77E-B75C-4DF9-B707-490A967E2AB3}" srcId="{BED6271B-97E7-4E12-9220-BF751F3F4BC4}" destId="{37F4D22E-9A85-4CF6-8E5A-3E56883062E7}" srcOrd="0" destOrd="0" parTransId="{11A5A72B-FF9F-4BCD-8F87-C916600EAEE7}" sibTransId="{783E9CC4-12A8-4329-A32D-8BF520730CCE}"/>
    <dgm:cxn modelId="{A3C14ACA-1AC6-4D5C-8EC2-5C5477933CBA}" srcId="{BED6271B-97E7-4E12-9220-BF751F3F4BC4}" destId="{8BADA48B-16B1-45AA-B45B-001D184A849E}" srcOrd="2" destOrd="0" parTransId="{3DB53B15-1900-49E6-9791-B3025FE53E7A}" sibTransId="{3CB8E5F7-EBC4-4CF0-8C19-AC3E847DFF9D}"/>
    <dgm:cxn modelId="{CB19ABBA-EFB9-EE47-B4F9-AD4D3A1EF1ED}" type="presOf" srcId="{8BADA48B-16B1-45AA-B45B-001D184A849E}" destId="{B7F4F28C-11DD-214F-B9FF-0B9BF2705673}" srcOrd="0" destOrd="0" presId="urn:microsoft.com/office/officeart/2016/7/layout/BasicLinearProcessNumbered"/>
    <dgm:cxn modelId="{DA62D045-D782-0943-B97C-AD9CD3D37F33}" type="presParOf" srcId="{3BB4D1A8-A1CC-F14F-A2A1-30A4EA5BCCB0}" destId="{E32C8593-7118-E54D-805D-42E3D8505E4B}" srcOrd="0" destOrd="0" presId="urn:microsoft.com/office/officeart/2016/7/layout/BasicLinearProcessNumbered"/>
    <dgm:cxn modelId="{55ADEA6A-DA7F-5047-9502-3ED43CFD36E3}" type="presParOf" srcId="{E32C8593-7118-E54D-805D-42E3D8505E4B}" destId="{14856E1B-2E3F-AB4C-80A9-FBFC656CC5B3}" srcOrd="0" destOrd="0" presId="urn:microsoft.com/office/officeart/2016/7/layout/BasicLinearProcessNumbered"/>
    <dgm:cxn modelId="{DCD14F0F-7BED-9447-9B50-CA600AFC40CF}" type="presParOf" srcId="{E32C8593-7118-E54D-805D-42E3D8505E4B}" destId="{D1832220-5CBB-F54E-9258-FD67EF8BAE68}" srcOrd="1" destOrd="0" presId="urn:microsoft.com/office/officeart/2016/7/layout/BasicLinearProcessNumbered"/>
    <dgm:cxn modelId="{38D4F7D3-8986-B64F-A2F7-794C78DE9C48}" type="presParOf" srcId="{E32C8593-7118-E54D-805D-42E3D8505E4B}" destId="{125A45A4-F02E-824F-9504-59A78B73A3D9}" srcOrd="2" destOrd="0" presId="urn:microsoft.com/office/officeart/2016/7/layout/BasicLinearProcessNumbered"/>
    <dgm:cxn modelId="{9FCB05E0-0A30-7D4D-A4BD-A5341E099105}" type="presParOf" srcId="{E32C8593-7118-E54D-805D-42E3D8505E4B}" destId="{FBF5E0F0-BB44-0248-955A-56B62FA0A78E}" srcOrd="3" destOrd="0" presId="urn:microsoft.com/office/officeart/2016/7/layout/BasicLinearProcessNumbered"/>
    <dgm:cxn modelId="{03A7C066-E509-534F-9031-2E8821F95CE8}" type="presParOf" srcId="{3BB4D1A8-A1CC-F14F-A2A1-30A4EA5BCCB0}" destId="{8477B823-DBBC-014F-AEB3-A4456D2FB8FA}" srcOrd="1" destOrd="0" presId="urn:microsoft.com/office/officeart/2016/7/layout/BasicLinearProcessNumbered"/>
    <dgm:cxn modelId="{0AA408F3-AEC7-434F-BCDE-DD5FD994F4A6}" type="presParOf" srcId="{3BB4D1A8-A1CC-F14F-A2A1-30A4EA5BCCB0}" destId="{A0CF161E-F052-8148-8CD9-37441DDE71A3}" srcOrd="2" destOrd="0" presId="urn:microsoft.com/office/officeart/2016/7/layout/BasicLinearProcessNumbered"/>
    <dgm:cxn modelId="{C74ED5ED-91FF-6640-9AA9-F03D2D4E24CE}" type="presParOf" srcId="{A0CF161E-F052-8148-8CD9-37441DDE71A3}" destId="{EFB30A53-F02A-F540-91F0-5DC73EF4193E}" srcOrd="0" destOrd="0" presId="urn:microsoft.com/office/officeart/2016/7/layout/BasicLinearProcessNumbered"/>
    <dgm:cxn modelId="{2BA3C7BA-F77A-DF46-B405-BDA7BC332BEC}" type="presParOf" srcId="{A0CF161E-F052-8148-8CD9-37441DDE71A3}" destId="{376BB380-FA96-264B-BB97-E79FF623D5BC}" srcOrd="1" destOrd="0" presId="urn:microsoft.com/office/officeart/2016/7/layout/BasicLinearProcessNumbered"/>
    <dgm:cxn modelId="{A899F4F5-1E10-1647-9997-0C1564A961DC}" type="presParOf" srcId="{A0CF161E-F052-8148-8CD9-37441DDE71A3}" destId="{7A2BC918-5569-0E47-A55E-FD98F290F224}" srcOrd="2" destOrd="0" presId="urn:microsoft.com/office/officeart/2016/7/layout/BasicLinearProcessNumbered"/>
    <dgm:cxn modelId="{73A01909-6A3D-084B-B56F-21B09B120185}" type="presParOf" srcId="{A0CF161E-F052-8148-8CD9-37441DDE71A3}" destId="{0F1F698C-D839-744F-B045-DE5DD62E5A5C}" srcOrd="3" destOrd="0" presId="urn:microsoft.com/office/officeart/2016/7/layout/BasicLinearProcessNumbered"/>
    <dgm:cxn modelId="{D6ED7369-37CE-E34E-AE48-AF99C38EF13D}" type="presParOf" srcId="{3BB4D1A8-A1CC-F14F-A2A1-30A4EA5BCCB0}" destId="{49072805-364B-F743-B158-83897BAAB7F0}" srcOrd="3" destOrd="0" presId="urn:microsoft.com/office/officeart/2016/7/layout/BasicLinearProcessNumbered"/>
    <dgm:cxn modelId="{96AE4A2A-5B3A-954F-863B-95B4EEEECB1D}" type="presParOf" srcId="{3BB4D1A8-A1CC-F14F-A2A1-30A4EA5BCCB0}" destId="{5316C980-480C-6A4A-9552-94ACAC222B68}" srcOrd="4" destOrd="0" presId="urn:microsoft.com/office/officeart/2016/7/layout/BasicLinearProcessNumbered"/>
    <dgm:cxn modelId="{17B117C3-5F8A-D942-B177-0860E4D0DC2F}" type="presParOf" srcId="{5316C980-480C-6A4A-9552-94ACAC222B68}" destId="{B7F4F28C-11DD-214F-B9FF-0B9BF2705673}" srcOrd="0" destOrd="0" presId="urn:microsoft.com/office/officeart/2016/7/layout/BasicLinearProcessNumbered"/>
    <dgm:cxn modelId="{899B7AEA-4E14-2844-9F78-3281AF6E8252}" type="presParOf" srcId="{5316C980-480C-6A4A-9552-94ACAC222B68}" destId="{A41A7B40-05CE-0F4B-8315-A7E4A12B4963}" srcOrd="1" destOrd="0" presId="urn:microsoft.com/office/officeart/2016/7/layout/BasicLinearProcessNumbered"/>
    <dgm:cxn modelId="{9D843649-A91F-D847-9898-EC237D5C230B}" type="presParOf" srcId="{5316C980-480C-6A4A-9552-94ACAC222B68}" destId="{A0580C2E-8332-5C4C-8D45-21AA5DFB478F}" srcOrd="2" destOrd="0" presId="urn:microsoft.com/office/officeart/2016/7/layout/BasicLinearProcessNumbered"/>
    <dgm:cxn modelId="{D3B09A1C-1D16-1048-B91C-11927A61338B}" type="presParOf" srcId="{5316C980-480C-6A4A-9552-94ACAC222B68}" destId="{E001EF14-F6B3-E442-B3E8-FE202D28C1F3}" srcOrd="3" destOrd="0" presId="urn:microsoft.com/office/officeart/2016/7/layout/BasicLinearProcessNumbered"/>
    <dgm:cxn modelId="{AF651757-4970-9B4F-90F6-CC7A7102DF09}" type="presParOf" srcId="{3BB4D1A8-A1CC-F14F-A2A1-30A4EA5BCCB0}" destId="{6DA38E0D-C34B-D946-A895-A3E855EFA194}" srcOrd="5" destOrd="0" presId="urn:microsoft.com/office/officeart/2016/7/layout/BasicLinearProcessNumbered"/>
    <dgm:cxn modelId="{7250A1D1-8445-CE4B-9486-CD3D5F3F6EAC}" type="presParOf" srcId="{3BB4D1A8-A1CC-F14F-A2A1-30A4EA5BCCB0}" destId="{F898274E-04C9-5C40-A8AD-E55DDA3D79E5}" srcOrd="6" destOrd="0" presId="urn:microsoft.com/office/officeart/2016/7/layout/BasicLinearProcessNumbered"/>
    <dgm:cxn modelId="{5B3E3F9E-0C97-F740-B46D-B0F2A6C81164}" type="presParOf" srcId="{F898274E-04C9-5C40-A8AD-E55DDA3D79E5}" destId="{7C583B0D-9823-6D49-B665-28D21AF88C3F}" srcOrd="0" destOrd="0" presId="urn:microsoft.com/office/officeart/2016/7/layout/BasicLinearProcessNumbered"/>
    <dgm:cxn modelId="{AD331C4C-64F7-BF4F-9995-F0AE81E3C523}" type="presParOf" srcId="{F898274E-04C9-5C40-A8AD-E55DDA3D79E5}" destId="{A3CF0226-8FCE-9E43-892C-F883DEA0E5A0}" srcOrd="1" destOrd="0" presId="urn:microsoft.com/office/officeart/2016/7/layout/BasicLinearProcessNumbered"/>
    <dgm:cxn modelId="{1A6BDF4B-5BA2-B14E-A260-8F1B29D9AE35}" type="presParOf" srcId="{F898274E-04C9-5C40-A8AD-E55DDA3D79E5}" destId="{D2FFCE0E-3159-3D45-9614-38857C4B8A18}" srcOrd="2" destOrd="0" presId="urn:microsoft.com/office/officeart/2016/7/layout/BasicLinearProcessNumbered"/>
    <dgm:cxn modelId="{CD68F54A-210F-1342-A942-D4AF21FAE59C}" type="presParOf" srcId="{F898274E-04C9-5C40-A8AD-E55DDA3D79E5}" destId="{ABC70D77-1C2D-BC42-86DC-5B2697E43161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8.xml><?xml version="1.0" encoding="utf-8"?>
<dgm:dataModel xmlns:dgm="http://schemas.openxmlformats.org/drawingml/2006/diagram" xmlns:a="http://schemas.openxmlformats.org/drawingml/2006/main">
  <dgm:ptLst>
    <dgm:pt modelId="{3DE9D627-8541-644C-B657-1A002CCBEDA8}" type="doc">
      <dgm:prSet loTypeId="urn:microsoft.com/office/officeart/2005/8/layout/vList2" loCatId="list" qsTypeId="urn:microsoft.com/office/officeart/2005/8/quickstyle/3d6" qsCatId="3D" csTypeId="urn:microsoft.com/office/officeart/2005/8/colors/colorful2" csCatId="colorful"/>
      <dgm:spPr/>
      <dgm:t>
        <a:bodyPr/>
        <a:lstStyle/>
        <a:p>
          <a:endParaRPr lang="tr-TR"/>
        </a:p>
      </dgm:t>
    </dgm:pt>
    <dgm:pt modelId="{B224EC22-5E23-0B4B-A852-055EE4A50ED0}">
      <dgm:prSet/>
      <dgm:spPr/>
      <dgm:t>
        <a:bodyPr/>
        <a:lstStyle/>
        <a:p>
          <a:r>
            <a:rPr lang="tr-TR" b="0" dirty="0"/>
            <a:t>GÜ, Teknoloji Transfer Ofisi</a:t>
          </a:r>
          <a:endParaRPr lang="tr-TR" dirty="0"/>
        </a:p>
      </dgm:t>
    </dgm:pt>
    <dgm:pt modelId="{559B5455-02F0-E243-B7F5-08C8799F6EC5}" type="parTrans" cxnId="{5961E14A-0EEA-D04C-8859-C515D69D0507}">
      <dgm:prSet/>
      <dgm:spPr/>
      <dgm:t>
        <a:bodyPr/>
        <a:lstStyle/>
        <a:p>
          <a:endParaRPr lang="tr-TR"/>
        </a:p>
      </dgm:t>
    </dgm:pt>
    <dgm:pt modelId="{86A86D37-7BCB-6A49-B1BF-E43B60066443}" type="sibTrans" cxnId="{5961E14A-0EEA-D04C-8859-C515D69D0507}">
      <dgm:prSet/>
      <dgm:spPr/>
      <dgm:t>
        <a:bodyPr/>
        <a:lstStyle/>
        <a:p>
          <a:endParaRPr lang="tr-TR"/>
        </a:p>
      </dgm:t>
    </dgm:pt>
    <dgm:pt modelId="{53D3C6D4-07E7-7640-BAAA-5D0A98D559BE}" type="pres">
      <dgm:prSet presAssocID="{3DE9D627-8541-644C-B657-1A002CCBEDA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B4953FF1-6CB8-F147-A4FD-EF15302A3FC2}" type="pres">
      <dgm:prSet presAssocID="{B224EC22-5E23-0B4B-A852-055EE4A50ED0}" presName="parentText" presStyleLbl="node1" presStyleIdx="0" presStyleCnt="1" custLinFactNeighborY="2118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827F8BD1-4538-734C-A510-9D57089FEEA8}" type="presOf" srcId="{3DE9D627-8541-644C-B657-1A002CCBEDA8}" destId="{53D3C6D4-07E7-7640-BAAA-5D0A98D559BE}" srcOrd="0" destOrd="0" presId="urn:microsoft.com/office/officeart/2005/8/layout/vList2"/>
    <dgm:cxn modelId="{5961E14A-0EEA-D04C-8859-C515D69D0507}" srcId="{3DE9D627-8541-644C-B657-1A002CCBEDA8}" destId="{B224EC22-5E23-0B4B-A852-055EE4A50ED0}" srcOrd="0" destOrd="0" parTransId="{559B5455-02F0-E243-B7F5-08C8799F6EC5}" sibTransId="{86A86D37-7BCB-6A49-B1BF-E43B60066443}"/>
    <dgm:cxn modelId="{8CB49B5A-6597-4B4B-ACE8-0B1BA146C92A}" type="presOf" srcId="{B224EC22-5E23-0B4B-A852-055EE4A50ED0}" destId="{B4953FF1-6CB8-F147-A4FD-EF15302A3FC2}" srcOrd="0" destOrd="0" presId="urn:microsoft.com/office/officeart/2005/8/layout/vList2"/>
    <dgm:cxn modelId="{9C0E77A2-DBDC-C44F-9708-E95A381FADFD}" type="presParOf" srcId="{53D3C6D4-07E7-7640-BAAA-5D0A98D559BE}" destId="{B4953FF1-6CB8-F147-A4FD-EF15302A3FC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9.xml><?xml version="1.0" encoding="utf-8"?>
<dgm:dataModel xmlns:dgm="http://schemas.openxmlformats.org/drawingml/2006/diagram" xmlns:a="http://schemas.openxmlformats.org/drawingml/2006/main">
  <dgm:ptLst>
    <dgm:pt modelId="{573B5D0A-458F-4931-996F-589EAA663BBC}" type="doc">
      <dgm:prSet loTypeId="urn:microsoft.com/office/officeart/2018/2/layout/IconVerticalSolidList#36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1D4A3015-85CE-4D26-93AC-80A636E4E7C1}">
      <dgm:prSet/>
      <dgm:spPr/>
      <dgm:t>
        <a:bodyPr/>
        <a:lstStyle/>
        <a:p>
          <a:pPr>
            <a:lnSpc>
              <a:spcPct val="100000"/>
            </a:lnSpc>
          </a:pPr>
          <a:r>
            <a:rPr lang="tr-TR"/>
            <a:t>Öğrenciler program desteği için bireysel veya takım halinde TÜBİTAK’ a başvuru yapabilirler. </a:t>
          </a:r>
          <a:endParaRPr lang="en-US"/>
        </a:p>
      </dgm:t>
    </dgm:pt>
    <dgm:pt modelId="{E39F602A-1494-42F2-BD58-766AED6BF07A}" type="parTrans" cxnId="{855FBF41-B507-46F4-B841-09B7040C9733}">
      <dgm:prSet/>
      <dgm:spPr/>
      <dgm:t>
        <a:bodyPr/>
        <a:lstStyle/>
        <a:p>
          <a:endParaRPr lang="en-US"/>
        </a:p>
      </dgm:t>
    </dgm:pt>
    <dgm:pt modelId="{DB9D9513-30F4-49BA-8FA9-EA8FD0C9FD79}" type="sibTrans" cxnId="{855FBF41-B507-46F4-B841-09B7040C9733}">
      <dgm:prSet/>
      <dgm:spPr/>
      <dgm:t>
        <a:bodyPr/>
        <a:lstStyle/>
        <a:p>
          <a:endParaRPr lang="en-US"/>
        </a:p>
      </dgm:t>
    </dgm:pt>
    <dgm:pt modelId="{128034F1-3247-4B84-A3C6-C611DBCB076F}">
      <dgm:prSet/>
      <dgm:spPr/>
      <dgm:t>
        <a:bodyPr/>
        <a:lstStyle/>
        <a:p>
          <a:pPr>
            <a:lnSpc>
              <a:spcPct val="100000"/>
            </a:lnSpc>
          </a:pPr>
          <a:r>
            <a:rPr lang="tr-TR"/>
            <a:t>Takım halinde başvuru yapılması durumunda öğrencilerden biri Proje Yürütücüsü olarak TÜBİTAK’a karşı sorumlu olmaktadır. </a:t>
          </a:r>
          <a:endParaRPr lang="en-US"/>
        </a:p>
      </dgm:t>
    </dgm:pt>
    <dgm:pt modelId="{5D3809CF-1A1B-4FA6-A303-1A7F3AC45327}" type="parTrans" cxnId="{72C3B3F1-3212-41A8-B291-8EDE78B83808}">
      <dgm:prSet/>
      <dgm:spPr/>
      <dgm:t>
        <a:bodyPr/>
        <a:lstStyle/>
        <a:p>
          <a:endParaRPr lang="en-US"/>
        </a:p>
      </dgm:t>
    </dgm:pt>
    <dgm:pt modelId="{ED6455CC-4931-4AED-9F02-8DC2595616BC}" type="sibTrans" cxnId="{72C3B3F1-3212-41A8-B291-8EDE78B83808}">
      <dgm:prSet/>
      <dgm:spPr/>
      <dgm:t>
        <a:bodyPr/>
        <a:lstStyle/>
        <a:p>
          <a:endParaRPr lang="en-US"/>
        </a:p>
      </dgm:t>
    </dgm:pt>
    <dgm:pt modelId="{EC3F52FE-6F45-42E3-A892-355CB1F672E0}">
      <dgm:prSet/>
      <dgm:spPr/>
      <dgm:t>
        <a:bodyPr/>
        <a:lstStyle/>
        <a:p>
          <a:pPr>
            <a:lnSpc>
              <a:spcPct val="100000"/>
            </a:lnSpc>
          </a:pPr>
          <a:r>
            <a:rPr lang="tr-TR"/>
            <a:t>Bir projede proje yürütücüsü dışında en fazla 3 proje ortağı yer alabilir.</a:t>
          </a:r>
          <a:endParaRPr lang="en-US"/>
        </a:p>
      </dgm:t>
    </dgm:pt>
    <dgm:pt modelId="{60BDA71D-7AA0-4D3F-B67B-94B49167F56A}" type="parTrans" cxnId="{8348CBE9-1470-441F-8CA0-951AD66018D7}">
      <dgm:prSet/>
      <dgm:spPr/>
      <dgm:t>
        <a:bodyPr/>
        <a:lstStyle/>
        <a:p>
          <a:endParaRPr lang="en-US"/>
        </a:p>
      </dgm:t>
    </dgm:pt>
    <dgm:pt modelId="{84BC4949-1888-4268-9ACF-795C5A078599}" type="sibTrans" cxnId="{8348CBE9-1470-441F-8CA0-951AD66018D7}">
      <dgm:prSet/>
      <dgm:spPr/>
      <dgm:t>
        <a:bodyPr/>
        <a:lstStyle/>
        <a:p>
          <a:endParaRPr lang="en-US"/>
        </a:p>
      </dgm:t>
    </dgm:pt>
    <dgm:pt modelId="{7F0F1E4E-7C98-482D-A471-498D25BAEF5F}">
      <dgm:prSet/>
      <dgm:spPr/>
      <dgm:t>
        <a:bodyPr/>
        <a:lstStyle/>
        <a:p>
          <a:pPr>
            <a:lnSpc>
              <a:spcPct val="100000"/>
            </a:lnSpc>
          </a:pPr>
          <a:r>
            <a:rPr lang="tr-TR"/>
            <a:t>Aynı dönem içinde bir akademik danışman en fazla 5 projede görev alabilir. </a:t>
          </a:r>
          <a:endParaRPr lang="en-US"/>
        </a:p>
      </dgm:t>
    </dgm:pt>
    <dgm:pt modelId="{74F20F6A-ACDA-404E-8839-EB16F22DD6E9}" type="parTrans" cxnId="{779EB8C3-D498-4995-B6DB-F7960AEB1B72}">
      <dgm:prSet/>
      <dgm:spPr/>
      <dgm:t>
        <a:bodyPr/>
        <a:lstStyle/>
        <a:p>
          <a:endParaRPr lang="en-US"/>
        </a:p>
      </dgm:t>
    </dgm:pt>
    <dgm:pt modelId="{D13FC925-12E1-443D-9E13-2E8115AF321A}" type="sibTrans" cxnId="{779EB8C3-D498-4995-B6DB-F7960AEB1B72}">
      <dgm:prSet/>
      <dgm:spPr/>
      <dgm:t>
        <a:bodyPr/>
        <a:lstStyle/>
        <a:p>
          <a:endParaRPr lang="en-US"/>
        </a:p>
      </dgm:t>
    </dgm:pt>
    <dgm:pt modelId="{62951F27-8E23-7247-A8E7-CF7A80C000D0}">
      <dgm:prSet/>
      <dgm:spPr/>
      <dgm:t>
        <a:bodyPr/>
        <a:lstStyle/>
        <a:p>
          <a:pPr>
            <a:lnSpc>
              <a:spcPct val="100000"/>
            </a:lnSpc>
          </a:pPr>
          <a:r>
            <a:rPr lang="tr-TR"/>
            <a:t>Danışmanın 5’ten fazla projede yer alması durumunda başvuru sırasına göre 5.’den sonraki projeler TÜBİTAK tarafından yapılan ön incelemede elenmektedir.</a:t>
          </a:r>
          <a:endParaRPr lang="en-US"/>
        </a:p>
      </dgm:t>
    </dgm:pt>
    <dgm:pt modelId="{4FEB77C1-29A8-C344-8CC4-BC7C4592C46D}" type="parTrans" cxnId="{90B5EFFA-87B3-0849-A3CB-89D49BB59693}">
      <dgm:prSet/>
      <dgm:spPr/>
      <dgm:t>
        <a:bodyPr/>
        <a:lstStyle/>
        <a:p>
          <a:endParaRPr lang="tr-TR"/>
        </a:p>
      </dgm:t>
    </dgm:pt>
    <dgm:pt modelId="{8AC26E1F-7904-1740-87DA-F6EB4F64E262}" type="sibTrans" cxnId="{90B5EFFA-87B3-0849-A3CB-89D49BB59693}">
      <dgm:prSet/>
      <dgm:spPr/>
      <dgm:t>
        <a:bodyPr/>
        <a:lstStyle/>
        <a:p>
          <a:endParaRPr lang="tr-TR"/>
        </a:p>
      </dgm:t>
    </dgm:pt>
    <dgm:pt modelId="{04724CFE-E1BF-420F-962A-AA0703545EFB}" type="pres">
      <dgm:prSet presAssocID="{573B5D0A-458F-4931-996F-589EAA663BBC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3FE65061-ADFB-4072-9801-9488902D6D15}" type="pres">
      <dgm:prSet presAssocID="{1D4A3015-85CE-4D26-93AC-80A636E4E7C1}" presName="compNode" presStyleCnt="0"/>
      <dgm:spPr/>
    </dgm:pt>
    <dgm:pt modelId="{CA8252CD-428A-4290-B9CF-BFF4D7AE72C8}" type="pres">
      <dgm:prSet presAssocID="{1D4A3015-85CE-4D26-93AC-80A636E4E7C1}" presName="bgRect" presStyleLbl="bgShp" presStyleIdx="0" presStyleCnt="5"/>
      <dgm:spPr/>
    </dgm:pt>
    <dgm:pt modelId="{763CD7F5-6C57-4893-B523-294A62627F53}" type="pres">
      <dgm:prSet presAssocID="{1D4A3015-85CE-4D26-93AC-80A636E4E7C1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hare With Person"/>
        </a:ext>
      </dgm:extLst>
    </dgm:pt>
    <dgm:pt modelId="{BEA1FBA2-8A4F-4898-8188-7BC641257311}" type="pres">
      <dgm:prSet presAssocID="{1D4A3015-85CE-4D26-93AC-80A636E4E7C1}" presName="spaceRect" presStyleCnt="0"/>
      <dgm:spPr/>
    </dgm:pt>
    <dgm:pt modelId="{9A47483B-9618-41B8-B965-EF879F222151}" type="pres">
      <dgm:prSet presAssocID="{1D4A3015-85CE-4D26-93AC-80A636E4E7C1}" presName="parTx" presStyleLbl="revTx" presStyleIdx="0" presStyleCnt="5">
        <dgm:presLayoutVars>
          <dgm:chMax val="0"/>
          <dgm:chPref val="0"/>
        </dgm:presLayoutVars>
      </dgm:prSet>
      <dgm:spPr/>
      <dgm:t>
        <a:bodyPr/>
        <a:lstStyle/>
        <a:p>
          <a:endParaRPr lang="tr-TR"/>
        </a:p>
      </dgm:t>
    </dgm:pt>
    <dgm:pt modelId="{2696328F-9D3B-4B41-AB7C-EDBA455C1788}" type="pres">
      <dgm:prSet presAssocID="{DB9D9513-30F4-49BA-8FA9-EA8FD0C9FD79}" presName="sibTrans" presStyleCnt="0"/>
      <dgm:spPr/>
    </dgm:pt>
    <dgm:pt modelId="{3305D5B2-05EF-4883-ADBF-F52BCAED5BFE}" type="pres">
      <dgm:prSet presAssocID="{128034F1-3247-4B84-A3C6-C611DBCB076F}" presName="compNode" presStyleCnt="0"/>
      <dgm:spPr/>
    </dgm:pt>
    <dgm:pt modelId="{77357683-3E24-415F-8C18-11EAD6B7D43E}" type="pres">
      <dgm:prSet presAssocID="{128034F1-3247-4B84-A3C6-C611DBCB076F}" presName="bgRect" presStyleLbl="bgShp" presStyleIdx="1" presStyleCnt="5"/>
      <dgm:spPr/>
    </dgm:pt>
    <dgm:pt modelId="{BCEF6CE4-41F4-4ECA-ABC4-86BDDB2DB9B0}" type="pres">
      <dgm:prSet presAssocID="{128034F1-3247-4B84-A3C6-C611DBCB076F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 of People"/>
        </a:ext>
      </dgm:extLst>
    </dgm:pt>
    <dgm:pt modelId="{BEC3805F-E1E8-409C-ABEF-AA5EFC4BC562}" type="pres">
      <dgm:prSet presAssocID="{128034F1-3247-4B84-A3C6-C611DBCB076F}" presName="spaceRect" presStyleCnt="0"/>
      <dgm:spPr/>
    </dgm:pt>
    <dgm:pt modelId="{7BC4816B-F7F6-41E6-8A3A-D08758D97370}" type="pres">
      <dgm:prSet presAssocID="{128034F1-3247-4B84-A3C6-C611DBCB076F}" presName="parTx" presStyleLbl="revTx" presStyleIdx="1" presStyleCnt="5">
        <dgm:presLayoutVars>
          <dgm:chMax val="0"/>
          <dgm:chPref val="0"/>
        </dgm:presLayoutVars>
      </dgm:prSet>
      <dgm:spPr/>
      <dgm:t>
        <a:bodyPr/>
        <a:lstStyle/>
        <a:p>
          <a:endParaRPr lang="tr-TR"/>
        </a:p>
      </dgm:t>
    </dgm:pt>
    <dgm:pt modelId="{451DF830-1611-4B61-B14B-821FCBA0B260}" type="pres">
      <dgm:prSet presAssocID="{ED6455CC-4931-4AED-9F02-8DC2595616BC}" presName="sibTrans" presStyleCnt="0"/>
      <dgm:spPr/>
    </dgm:pt>
    <dgm:pt modelId="{A36E17D0-0086-4128-BBBF-481F1CB7FA85}" type="pres">
      <dgm:prSet presAssocID="{EC3F52FE-6F45-42E3-A892-355CB1F672E0}" presName="compNode" presStyleCnt="0"/>
      <dgm:spPr/>
    </dgm:pt>
    <dgm:pt modelId="{9308E565-AB06-4951-B155-B8F86F69DF08}" type="pres">
      <dgm:prSet presAssocID="{EC3F52FE-6F45-42E3-A892-355CB1F672E0}" presName="bgRect" presStyleLbl="bgShp" presStyleIdx="2" presStyleCnt="5"/>
      <dgm:spPr/>
    </dgm:pt>
    <dgm:pt modelId="{B4F3239E-CC8E-488A-9655-124A7AD2EAD1}" type="pres">
      <dgm:prSet presAssocID="{EC3F52FE-6F45-42E3-A892-355CB1F672E0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Yıldız"/>
        </a:ext>
      </dgm:extLst>
    </dgm:pt>
    <dgm:pt modelId="{8E532A9F-A00F-422B-872C-A0960DFAF7AE}" type="pres">
      <dgm:prSet presAssocID="{EC3F52FE-6F45-42E3-A892-355CB1F672E0}" presName="spaceRect" presStyleCnt="0"/>
      <dgm:spPr/>
    </dgm:pt>
    <dgm:pt modelId="{2701BAA1-037A-46C6-AE3D-52CB6A751EA8}" type="pres">
      <dgm:prSet presAssocID="{EC3F52FE-6F45-42E3-A892-355CB1F672E0}" presName="parTx" presStyleLbl="revTx" presStyleIdx="2" presStyleCnt="5">
        <dgm:presLayoutVars>
          <dgm:chMax val="0"/>
          <dgm:chPref val="0"/>
        </dgm:presLayoutVars>
      </dgm:prSet>
      <dgm:spPr/>
      <dgm:t>
        <a:bodyPr/>
        <a:lstStyle/>
        <a:p>
          <a:endParaRPr lang="tr-TR"/>
        </a:p>
      </dgm:t>
    </dgm:pt>
    <dgm:pt modelId="{5D351C2E-BDE1-4443-BA27-F295B4844381}" type="pres">
      <dgm:prSet presAssocID="{84BC4949-1888-4268-9ACF-795C5A078599}" presName="sibTrans" presStyleCnt="0"/>
      <dgm:spPr/>
    </dgm:pt>
    <dgm:pt modelId="{CF14AC7E-D9EE-4D27-9F97-079B378B1EFA}" type="pres">
      <dgm:prSet presAssocID="{7F0F1E4E-7C98-482D-A471-498D25BAEF5F}" presName="compNode" presStyleCnt="0"/>
      <dgm:spPr/>
    </dgm:pt>
    <dgm:pt modelId="{71EB89B0-FE51-4B14-8AB9-6D6FD073FAEB}" type="pres">
      <dgm:prSet presAssocID="{7F0F1E4E-7C98-482D-A471-498D25BAEF5F}" presName="bgRect" presStyleLbl="bgShp" presStyleIdx="3" presStyleCnt="5"/>
      <dgm:spPr/>
    </dgm:pt>
    <dgm:pt modelId="{F7F62B39-2FD8-4A18-802B-BD9269EAA4E4}" type="pres">
      <dgm:prSet presAssocID="{7F0F1E4E-7C98-482D-A471-498D25BAEF5F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ullanıcı"/>
        </a:ext>
      </dgm:extLst>
    </dgm:pt>
    <dgm:pt modelId="{8CF8A10A-3C3E-4C6A-BBB7-4F8166310006}" type="pres">
      <dgm:prSet presAssocID="{7F0F1E4E-7C98-482D-A471-498D25BAEF5F}" presName="spaceRect" presStyleCnt="0"/>
      <dgm:spPr/>
    </dgm:pt>
    <dgm:pt modelId="{8FB04447-5427-4A3E-AABD-AF36F9A063B3}" type="pres">
      <dgm:prSet presAssocID="{7F0F1E4E-7C98-482D-A471-498D25BAEF5F}" presName="parTx" presStyleLbl="revTx" presStyleIdx="3" presStyleCnt="5">
        <dgm:presLayoutVars>
          <dgm:chMax val="0"/>
          <dgm:chPref val="0"/>
        </dgm:presLayoutVars>
      </dgm:prSet>
      <dgm:spPr/>
      <dgm:t>
        <a:bodyPr/>
        <a:lstStyle/>
        <a:p>
          <a:endParaRPr lang="tr-TR"/>
        </a:p>
      </dgm:t>
    </dgm:pt>
    <dgm:pt modelId="{25076FF5-5AD8-4AA4-BCC6-0A7A4904D8DA}" type="pres">
      <dgm:prSet presAssocID="{D13FC925-12E1-443D-9E13-2E8115AF321A}" presName="sibTrans" presStyleCnt="0"/>
      <dgm:spPr/>
    </dgm:pt>
    <dgm:pt modelId="{FD4C2B6B-66EB-4A9B-97B1-35B0188FA935}" type="pres">
      <dgm:prSet presAssocID="{62951F27-8E23-7247-A8E7-CF7A80C000D0}" presName="compNode" presStyleCnt="0"/>
      <dgm:spPr/>
    </dgm:pt>
    <dgm:pt modelId="{E8AF29E3-94D5-43E1-A710-18BC0848AF54}" type="pres">
      <dgm:prSet presAssocID="{62951F27-8E23-7247-A8E7-CF7A80C000D0}" presName="bgRect" presStyleLbl="bgShp" presStyleIdx="4" presStyleCnt="5"/>
      <dgm:spPr/>
    </dgm:pt>
    <dgm:pt modelId="{031F7259-98A9-434A-B810-21F39C2AC18E}" type="pres">
      <dgm:prSet presAssocID="{62951F27-8E23-7247-A8E7-CF7A80C000D0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ökkuşağı"/>
        </a:ext>
      </dgm:extLst>
    </dgm:pt>
    <dgm:pt modelId="{3731DDC3-9650-4A7B-86A7-93AE72A58555}" type="pres">
      <dgm:prSet presAssocID="{62951F27-8E23-7247-A8E7-CF7A80C000D0}" presName="spaceRect" presStyleCnt="0"/>
      <dgm:spPr/>
    </dgm:pt>
    <dgm:pt modelId="{A34F21D5-B640-439B-9769-122AF3E736B1}" type="pres">
      <dgm:prSet presAssocID="{62951F27-8E23-7247-A8E7-CF7A80C000D0}" presName="parTx" presStyleLbl="revTx" presStyleIdx="4" presStyleCnt="5">
        <dgm:presLayoutVars>
          <dgm:chMax val="0"/>
          <dgm:chPref val="0"/>
        </dgm:presLayoutVars>
      </dgm:prSet>
      <dgm:spPr/>
      <dgm:t>
        <a:bodyPr/>
        <a:lstStyle/>
        <a:p>
          <a:endParaRPr lang="tr-TR"/>
        </a:p>
      </dgm:t>
    </dgm:pt>
  </dgm:ptLst>
  <dgm:cxnLst>
    <dgm:cxn modelId="{DCCFD46E-EE59-CF42-86AB-648D89656407}" type="presOf" srcId="{128034F1-3247-4B84-A3C6-C611DBCB076F}" destId="{7BC4816B-F7F6-41E6-8A3A-D08758D97370}" srcOrd="0" destOrd="0" presId="urn:microsoft.com/office/officeart/2018/2/layout/IconVerticalSolidList#36"/>
    <dgm:cxn modelId="{04859898-E266-7F4A-BF13-A075FE517A41}" type="presOf" srcId="{EC3F52FE-6F45-42E3-A892-355CB1F672E0}" destId="{2701BAA1-037A-46C6-AE3D-52CB6A751EA8}" srcOrd="0" destOrd="0" presId="urn:microsoft.com/office/officeart/2018/2/layout/IconVerticalSolidList#36"/>
    <dgm:cxn modelId="{10C4FCC6-4273-C349-9394-542AA4D78AB7}" type="presOf" srcId="{573B5D0A-458F-4931-996F-589EAA663BBC}" destId="{04724CFE-E1BF-420F-962A-AA0703545EFB}" srcOrd="0" destOrd="0" presId="urn:microsoft.com/office/officeart/2018/2/layout/IconVerticalSolidList#36"/>
    <dgm:cxn modelId="{72C3B3F1-3212-41A8-B291-8EDE78B83808}" srcId="{573B5D0A-458F-4931-996F-589EAA663BBC}" destId="{128034F1-3247-4B84-A3C6-C611DBCB076F}" srcOrd="1" destOrd="0" parTransId="{5D3809CF-1A1B-4FA6-A303-1A7F3AC45327}" sibTransId="{ED6455CC-4931-4AED-9F02-8DC2595616BC}"/>
    <dgm:cxn modelId="{8348CBE9-1470-441F-8CA0-951AD66018D7}" srcId="{573B5D0A-458F-4931-996F-589EAA663BBC}" destId="{EC3F52FE-6F45-42E3-A892-355CB1F672E0}" srcOrd="2" destOrd="0" parTransId="{60BDA71D-7AA0-4D3F-B67B-94B49167F56A}" sibTransId="{84BC4949-1888-4268-9ACF-795C5A078599}"/>
    <dgm:cxn modelId="{779EB8C3-D498-4995-B6DB-F7960AEB1B72}" srcId="{573B5D0A-458F-4931-996F-589EAA663BBC}" destId="{7F0F1E4E-7C98-482D-A471-498D25BAEF5F}" srcOrd="3" destOrd="0" parTransId="{74F20F6A-ACDA-404E-8839-EB16F22DD6E9}" sibTransId="{D13FC925-12E1-443D-9E13-2E8115AF321A}"/>
    <dgm:cxn modelId="{855FBF41-B507-46F4-B841-09B7040C9733}" srcId="{573B5D0A-458F-4931-996F-589EAA663BBC}" destId="{1D4A3015-85CE-4D26-93AC-80A636E4E7C1}" srcOrd="0" destOrd="0" parTransId="{E39F602A-1494-42F2-BD58-766AED6BF07A}" sibTransId="{DB9D9513-30F4-49BA-8FA9-EA8FD0C9FD79}"/>
    <dgm:cxn modelId="{90B5EFFA-87B3-0849-A3CB-89D49BB59693}" srcId="{573B5D0A-458F-4931-996F-589EAA663BBC}" destId="{62951F27-8E23-7247-A8E7-CF7A80C000D0}" srcOrd="4" destOrd="0" parTransId="{4FEB77C1-29A8-C344-8CC4-BC7C4592C46D}" sibTransId="{8AC26E1F-7904-1740-87DA-F6EB4F64E262}"/>
    <dgm:cxn modelId="{8D7A1929-8811-404F-98C3-5F98BEBDCCE4}" type="presOf" srcId="{1D4A3015-85CE-4D26-93AC-80A636E4E7C1}" destId="{9A47483B-9618-41B8-B965-EF879F222151}" srcOrd="0" destOrd="0" presId="urn:microsoft.com/office/officeart/2018/2/layout/IconVerticalSolidList#36"/>
    <dgm:cxn modelId="{958AB739-9B59-4B43-B8DE-C32E78B998EC}" type="presOf" srcId="{62951F27-8E23-7247-A8E7-CF7A80C000D0}" destId="{A34F21D5-B640-439B-9769-122AF3E736B1}" srcOrd="0" destOrd="0" presId="urn:microsoft.com/office/officeart/2018/2/layout/IconVerticalSolidList#36"/>
    <dgm:cxn modelId="{ED688619-2A90-0B4F-A386-BDF86756A21B}" type="presOf" srcId="{7F0F1E4E-7C98-482D-A471-498D25BAEF5F}" destId="{8FB04447-5427-4A3E-AABD-AF36F9A063B3}" srcOrd="0" destOrd="0" presId="urn:microsoft.com/office/officeart/2018/2/layout/IconVerticalSolidList#36"/>
    <dgm:cxn modelId="{0096C663-8B2A-8F40-ABC0-40B3908F7D1F}" type="presParOf" srcId="{04724CFE-E1BF-420F-962A-AA0703545EFB}" destId="{3FE65061-ADFB-4072-9801-9488902D6D15}" srcOrd="0" destOrd="0" presId="urn:microsoft.com/office/officeart/2018/2/layout/IconVerticalSolidList#36"/>
    <dgm:cxn modelId="{1245CD47-FA39-F143-AFD4-1065DD3D39A2}" type="presParOf" srcId="{3FE65061-ADFB-4072-9801-9488902D6D15}" destId="{CA8252CD-428A-4290-B9CF-BFF4D7AE72C8}" srcOrd="0" destOrd="0" presId="urn:microsoft.com/office/officeart/2018/2/layout/IconVerticalSolidList#36"/>
    <dgm:cxn modelId="{B32CDFBE-EEA1-214D-A750-E5C90CA9E943}" type="presParOf" srcId="{3FE65061-ADFB-4072-9801-9488902D6D15}" destId="{763CD7F5-6C57-4893-B523-294A62627F53}" srcOrd="1" destOrd="0" presId="urn:microsoft.com/office/officeart/2018/2/layout/IconVerticalSolidList#36"/>
    <dgm:cxn modelId="{DBD46832-ECE2-CE46-AD53-CDB9680F1546}" type="presParOf" srcId="{3FE65061-ADFB-4072-9801-9488902D6D15}" destId="{BEA1FBA2-8A4F-4898-8188-7BC641257311}" srcOrd="2" destOrd="0" presId="urn:microsoft.com/office/officeart/2018/2/layout/IconVerticalSolidList#36"/>
    <dgm:cxn modelId="{5DB745FC-4D01-1A43-B0B2-26D7076D874A}" type="presParOf" srcId="{3FE65061-ADFB-4072-9801-9488902D6D15}" destId="{9A47483B-9618-41B8-B965-EF879F222151}" srcOrd="3" destOrd="0" presId="urn:microsoft.com/office/officeart/2018/2/layout/IconVerticalSolidList#36"/>
    <dgm:cxn modelId="{D05AA1A7-8240-4749-8722-369491C910C8}" type="presParOf" srcId="{04724CFE-E1BF-420F-962A-AA0703545EFB}" destId="{2696328F-9D3B-4B41-AB7C-EDBA455C1788}" srcOrd="1" destOrd="0" presId="urn:microsoft.com/office/officeart/2018/2/layout/IconVerticalSolidList#36"/>
    <dgm:cxn modelId="{6D6455A5-4DD1-7440-9C57-A87915C0D4CC}" type="presParOf" srcId="{04724CFE-E1BF-420F-962A-AA0703545EFB}" destId="{3305D5B2-05EF-4883-ADBF-F52BCAED5BFE}" srcOrd="2" destOrd="0" presId="urn:microsoft.com/office/officeart/2018/2/layout/IconVerticalSolidList#36"/>
    <dgm:cxn modelId="{4D797167-9912-1C40-9843-767748919107}" type="presParOf" srcId="{3305D5B2-05EF-4883-ADBF-F52BCAED5BFE}" destId="{77357683-3E24-415F-8C18-11EAD6B7D43E}" srcOrd="0" destOrd="0" presId="urn:microsoft.com/office/officeart/2018/2/layout/IconVerticalSolidList#36"/>
    <dgm:cxn modelId="{647B4264-B1A5-AB40-96E5-163E5F1DE175}" type="presParOf" srcId="{3305D5B2-05EF-4883-ADBF-F52BCAED5BFE}" destId="{BCEF6CE4-41F4-4ECA-ABC4-86BDDB2DB9B0}" srcOrd="1" destOrd="0" presId="urn:microsoft.com/office/officeart/2018/2/layout/IconVerticalSolidList#36"/>
    <dgm:cxn modelId="{597F0387-1885-B145-9EFF-7028D67BF100}" type="presParOf" srcId="{3305D5B2-05EF-4883-ADBF-F52BCAED5BFE}" destId="{BEC3805F-E1E8-409C-ABEF-AA5EFC4BC562}" srcOrd="2" destOrd="0" presId="urn:microsoft.com/office/officeart/2018/2/layout/IconVerticalSolidList#36"/>
    <dgm:cxn modelId="{61609D2E-44F6-8343-A6AC-601AD6A70E71}" type="presParOf" srcId="{3305D5B2-05EF-4883-ADBF-F52BCAED5BFE}" destId="{7BC4816B-F7F6-41E6-8A3A-D08758D97370}" srcOrd="3" destOrd="0" presId="urn:microsoft.com/office/officeart/2018/2/layout/IconVerticalSolidList#36"/>
    <dgm:cxn modelId="{E4C46E24-0777-0E4F-AE28-9A943D2590F2}" type="presParOf" srcId="{04724CFE-E1BF-420F-962A-AA0703545EFB}" destId="{451DF830-1611-4B61-B14B-821FCBA0B260}" srcOrd="3" destOrd="0" presId="urn:microsoft.com/office/officeart/2018/2/layout/IconVerticalSolidList#36"/>
    <dgm:cxn modelId="{2A3D5F66-6687-F242-838F-E0679B94E540}" type="presParOf" srcId="{04724CFE-E1BF-420F-962A-AA0703545EFB}" destId="{A36E17D0-0086-4128-BBBF-481F1CB7FA85}" srcOrd="4" destOrd="0" presId="urn:microsoft.com/office/officeart/2018/2/layout/IconVerticalSolidList#36"/>
    <dgm:cxn modelId="{07C889A9-4D97-7F4F-B764-03EEE8CA816D}" type="presParOf" srcId="{A36E17D0-0086-4128-BBBF-481F1CB7FA85}" destId="{9308E565-AB06-4951-B155-B8F86F69DF08}" srcOrd="0" destOrd="0" presId="urn:microsoft.com/office/officeart/2018/2/layout/IconVerticalSolidList#36"/>
    <dgm:cxn modelId="{A47F3575-7926-684E-8A62-079B0EC69258}" type="presParOf" srcId="{A36E17D0-0086-4128-BBBF-481F1CB7FA85}" destId="{B4F3239E-CC8E-488A-9655-124A7AD2EAD1}" srcOrd="1" destOrd="0" presId="urn:microsoft.com/office/officeart/2018/2/layout/IconVerticalSolidList#36"/>
    <dgm:cxn modelId="{85CD7BC9-7647-CD45-8595-741E66D3010D}" type="presParOf" srcId="{A36E17D0-0086-4128-BBBF-481F1CB7FA85}" destId="{8E532A9F-A00F-422B-872C-A0960DFAF7AE}" srcOrd="2" destOrd="0" presId="urn:microsoft.com/office/officeart/2018/2/layout/IconVerticalSolidList#36"/>
    <dgm:cxn modelId="{8AEDADB3-CEDD-0F4F-AC9E-960C23CBEDE8}" type="presParOf" srcId="{A36E17D0-0086-4128-BBBF-481F1CB7FA85}" destId="{2701BAA1-037A-46C6-AE3D-52CB6A751EA8}" srcOrd="3" destOrd="0" presId="urn:microsoft.com/office/officeart/2018/2/layout/IconVerticalSolidList#36"/>
    <dgm:cxn modelId="{06221029-5F75-7A4D-9E68-F4C1F72B8683}" type="presParOf" srcId="{04724CFE-E1BF-420F-962A-AA0703545EFB}" destId="{5D351C2E-BDE1-4443-BA27-F295B4844381}" srcOrd="5" destOrd="0" presId="urn:microsoft.com/office/officeart/2018/2/layout/IconVerticalSolidList#36"/>
    <dgm:cxn modelId="{06510173-B247-B741-BA7F-28B574AD8036}" type="presParOf" srcId="{04724CFE-E1BF-420F-962A-AA0703545EFB}" destId="{CF14AC7E-D9EE-4D27-9F97-079B378B1EFA}" srcOrd="6" destOrd="0" presId="urn:microsoft.com/office/officeart/2018/2/layout/IconVerticalSolidList#36"/>
    <dgm:cxn modelId="{689BF638-8107-F049-9BA4-750E0CB19C67}" type="presParOf" srcId="{CF14AC7E-D9EE-4D27-9F97-079B378B1EFA}" destId="{71EB89B0-FE51-4B14-8AB9-6D6FD073FAEB}" srcOrd="0" destOrd="0" presId="urn:microsoft.com/office/officeart/2018/2/layout/IconVerticalSolidList#36"/>
    <dgm:cxn modelId="{BB2E7B2C-F1D9-4048-A7A1-B295C7B20592}" type="presParOf" srcId="{CF14AC7E-D9EE-4D27-9F97-079B378B1EFA}" destId="{F7F62B39-2FD8-4A18-802B-BD9269EAA4E4}" srcOrd="1" destOrd="0" presId="urn:microsoft.com/office/officeart/2018/2/layout/IconVerticalSolidList#36"/>
    <dgm:cxn modelId="{D23EA0D8-3434-BC43-9199-F4F89B61A805}" type="presParOf" srcId="{CF14AC7E-D9EE-4D27-9F97-079B378B1EFA}" destId="{8CF8A10A-3C3E-4C6A-BBB7-4F8166310006}" srcOrd="2" destOrd="0" presId="urn:microsoft.com/office/officeart/2018/2/layout/IconVerticalSolidList#36"/>
    <dgm:cxn modelId="{54C66BEF-BFD5-2247-9E2A-5FF6B8B1276A}" type="presParOf" srcId="{CF14AC7E-D9EE-4D27-9F97-079B378B1EFA}" destId="{8FB04447-5427-4A3E-AABD-AF36F9A063B3}" srcOrd="3" destOrd="0" presId="urn:microsoft.com/office/officeart/2018/2/layout/IconVerticalSolidList#36"/>
    <dgm:cxn modelId="{AD36F278-ECDF-3745-9554-A0BF8583B26F}" type="presParOf" srcId="{04724CFE-E1BF-420F-962A-AA0703545EFB}" destId="{25076FF5-5AD8-4AA4-BCC6-0A7A4904D8DA}" srcOrd="7" destOrd="0" presId="urn:microsoft.com/office/officeart/2018/2/layout/IconVerticalSolidList#36"/>
    <dgm:cxn modelId="{8AE7C889-17A7-5F4D-B3CD-4ACA9EF4E8BD}" type="presParOf" srcId="{04724CFE-E1BF-420F-962A-AA0703545EFB}" destId="{FD4C2B6B-66EB-4A9B-97B1-35B0188FA935}" srcOrd="8" destOrd="0" presId="urn:microsoft.com/office/officeart/2018/2/layout/IconVerticalSolidList#36"/>
    <dgm:cxn modelId="{82D8FBED-8D09-3C4C-B76E-E4667E6BBE97}" type="presParOf" srcId="{FD4C2B6B-66EB-4A9B-97B1-35B0188FA935}" destId="{E8AF29E3-94D5-43E1-A710-18BC0848AF54}" srcOrd="0" destOrd="0" presId="urn:microsoft.com/office/officeart/2018/2/layout/IconVerticalSolidList#36"/>
    <dgm:cxn modelId="{7B1F34EB-9D57-684D-81A8-5A01E7F8305D}" type="presParOf" srcId="{FD4C2B6B-66EB-4A9B-97B1-35B0188FA935}" destId="{031F7259-98A9-434A-B810-21F39C2AC18E}" srcOrd="1" destOrd="0" presId="urn:microsoft.com/office/officeart/2018/2/layout/IconVerticalSolidList#36"/>
    <dgm:cxn modelId="{542B71C2-15D4-1746-91B8-FD8408CDF2E1}" type="presParOf" srcId="{FD4C2B6B-66EB-4A9B-97B1-35B0188FA935}" destId="{3731DDC3-9650-4A7B-86A7-93AE72A58555}" srcOrd="2" destOrd="0" presId="urn:microsoft.com/office/officeart/2018/2/layout/IconVerticalSolidList#36"/>
    <dgm:cxn modelId="{7404B648-F575-6246-9968-F8A3C4D2A6DD}" type="presParOf" srcId="{FD4C2B6B-66EB-4A9B-97B1-35B0188FA935}" destId="{A34F21D5-B640-439B-9769-122AF3E736B1}" srcOrd="3" destOrd="0" presId="urn:microsoft.com/office/officeart/2018/2/layout/IconVerticalSolidList#3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DE9D627-8541-644C-B657-1A002CCBEDA8}" type="doc">
      <dgm:prSet loTypeId="urn:microsoft.com/office/officeart/2005/8/layout/vList2" loCatId="list" qsTypeId="urn:microsoft.com/office/officeart/2005/8/quickstyle/3d6" qsCatId="3D" csTypeId="urn:microsoft.com/office/officeart/2005/8/colors/colorful2" csCatId="colorful"/>
      <dgm:spPr/>
      <dgm:t>
        <a:bodyPr/>
        <a:lstStyle/>
        <a:p>
          <a:endParaRPr lang="tr-TR"/>
        </a:p>
      </dgm:t>
    </dgm:pt>
    <dgm:pt modelId="{B224EC22-5E23-0B4B-A852-055EE4A50ED0}">
      <dgm:prSet/>
      <dgm:spPr/>
      <dgm:t>
        <a:bodyPr/>
        <a:lstStyle/>
        <a:p>
          <a:r>
            <a:rPr lang="tr-TR" b="0" dirty="0"/>
            <a:t>GÜ, Teknoloji Transfer Ofisi</a:t>
          </a:r>
          <a:endParaRPr lang="tr-TR" dirty="0"/>
        </a:p>
      </dgm:t>
    </dgm:pt>
    <dgm:pt modelId="{559B5455-02F0-E243-B7F5-08C8799F6EC5}" type="parTrans" cxnId="{5961E14A-0EEA-D04C-8859-C515D69D0507}">
      <dgm:prSet/>
      <dgm:spPr/>
      <dgm:t>
        <a:bodyPr/>
        <a:lstStyle/>
        <a:p>
          <a:endParaRPr lang="tr-TR"/>
        </a:p>
      </dgm:t>
    </dgm:pt>
    <dgm:pt modelId="{86A86D37-7BCB-6A49-B1BF-E43B60066443}" type="sibTrans" cxnId="{5961E14A-0EEA-D04C-8859-C515D69D0507}">
      <dgm:prSet/>
      <dgm:spPr/>
      <dgm:t>
        <a:bodyPr/>
        <a:lstStyle/>
        <a:p>
          <a:endParaRPr lang="tr-TR"/>
        </a:p>
      </dgm:t>
    </dgm:pt>
    <dgm:pt modelId="{53D3C6D4-07E7-7640-BAAA-5D0A98D559BE}" type="pres">
      <dgm:prSet presAssocID="{3DE9D627-8541-644C-B657-1A002CCBEDA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B4953FF1-6CB8-F147-A4FD-EF15302A3FC2}" type="pres">
      <dgm:prSet presAssocID="{B224EC22-5E23-0B4B-A852-055EE4A50ED0}" presName="parentText" presStyleLbl="node1" presStyleIdx="0" presStyleCnt="1" custLinFactNeighborY="2118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827F8BD1-4538-734C-A510-9D57089FEEA8}" type="presOf" srcId="{3DE9D627-8541-644C-B657-1A002CCBEDA8}" destId="{53D3C6D4-07E7-7640-BAAA-5D0A98D559BE}" srcOrd="0" destOrd="0" presId="urn:microsoft.com/office/officeart/2005/8/layout/vList2"/>
    <dgm:cxn modelId="{5961E14A-0EEA-D04C-8859-C515D69D0507}" srcId="{3DE9D627-8541-644C-B657-1A002CCBEDA8}" destId="{B224EC22-5E23-0B4B-A852-055EE4A50ED0}" srcOrd="0" destOrd="0" parTransId="{559B5455-02F0-E243-B7F5-08C8799F6EC5}" sibTransId="{86A86D37-7BCB-6A49-B1BF-E43B60066443}"/>
    <dgm:cxn modelId="{8CB49B5A-6597-4B4B-ACE8-0B1BA146C92A}" type="presOf" srcId="{B224EC22-5E23-0B4B-A852-055EE4A50ED0}" destId="{B4953FF1-6CB8-F147-A4FD-EF15302A3FC2}" srcOrd="0" destOrd="0" presId="urn:microsoft.com/office/officeart/2005/8/layout/vList2"/>
    <dgm:cxn modelId="{9C0E77A2-DBDC-C44F-9708-E95A381FADFD}" type="presParOf" srcId="{53D3C6D4-07E7-7640-BAAA-5D0A98D559BE}" destId="{B4953FF1-6CB8-F147-A4FD-EF15302A3FC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0.xml><?xml version="1.0" encoding="utf-8"?>
<dgm:dataModel xmlns:dgm="http://schemas.openxmlformats.org/drawingml/2006/diagram" xmlns:a="http://schemas.openxmlformats.org/drawingml/2006/main">
  <dgm:ptLst>
    <dgm:pt modelId="{3DE9D627-8541-644C-B657-1A002CCBEDA8}" type="doc">
      <dgm:prSet loTypeId="urn:microsoft.com/office/officeart/2005/8/layout/vList2" loCatId="list" qsTypeId="urn:microsoft.com/office/officeart/2005/8/quickstyle/3d6" qsCatId="3D" csTypeId="urn:microsoft.com/office/officeart/2005/8/colors/colorful2" csCatId="colorful"/>
      <dgm:spPr/>
      <dgm:t>
        <a:bodyPr/>
        <a:lstStyle/>
        <a:p>
          <a:endParaRPr lang="tr-TR"/>
        </a:p>
      </dgm:t>
    </dgm:pt>
    <dgm:pt modelId="{B224EC22-5E23-0B4B-A852-055EE4A50ED0}">
      <dgm:prSet/>
      <dgm:spPr/>
      <dgm:t>
        <a:bodyPr/>
        <a:lstStyle/>
        <a:p>
          <a:r>
            <a:rPr lang="tr-TR" b="0" dirty="0"/>
            <a:t>GÜ, Teknoloji Transfer Ofisi</a:t>
          </a:r>
          <a:endParaRPr lang="tr-TR" dirty="0"/>
        </a:p>
      </dgm:t>
    </dgm:pt>
    <dgm:pt modelId="{559B5455-02F0-E243-B7F5-08C8799F6EC5}" type="parTrans" cxnId="{5961E14A-0EEA-D04C-8859-C515D69D0507}">
      <dgm:prSet/>
      <dgm:spPr/>
      <dgm:t>
        <a:bodyPr/>
        <a:lstStyle/>
        <a:p>
          <a:endParaRPr lang="tr-TR"/>
        </a:p>
      </dgm:t>
    </dgm:pt>
    <dgm:pt modelId="{86A86D37-7BCB-6A49-B1BF-E43B60066443}" type="sibTrans" cxnId="{5961E14A-0EEA-D04C-8859-C515D69D0507}">
      <dgm:prSet/>
      <dgm:spPr/>
      <dgm:t>
        <a:bodyPr/>
        <a:lstStyle/>
        <a:p>
          <a:endParaRPr lang="tr-TR"/>
        </a:p>
      </dgm:t>
    </dgm:pt>
    <dgm:pt modelId="{53D3C6D4-07E7-7640-BAAA-5D0A98D559BE}" type="pres">
      <dgm:prSet presAssocID="{3DE9D627-8541-644C-B657-1A002CCBEDA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B4953FF1-6CB8-F147-A4FD-EF15302A3FC2}" type="pres">
      <dgm:prSet presAssocID="{B224EC22-5E23-0B4B-A852-055EE4A50ED0}" presName="parentText" presStyleLbl="node1" presStyleIdx="0" presStyleCnt="1" custLinFactNeighborY="2118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827F8BD1-4538-734C-A510-9D57089FEEA8}" type="presOf" srcId="{3DE9D627-8541-644C-B657-1A002CCBEDA8}" destId="{53D3C6D4-07E7-7640-BAAA-5D0A98D559BE}" srcOrd="0" destOrd="0" presId="urn:microsoft.com/office/officeart/2005/8/layout/vList2"/>
    <dgm:cxn modelId="{5961E14A-0EEA-D04C-8859-C515D69D0507}" srcId="{3DE9D627-8541-644C-B657-1A002CCBEDA8}" destId="{B224EC22-5E23-0B4B-A852-055EE4A50ED0}" srcOrd="0" destOrd="0" parTransId="{559B5455-02F0-E243-B7F5-08C8799F6EC5}" sibTransId="{86A86D37-7BCB-6A49-B1BF-E43B60066443}"/>
    <dgm:cxn modelId="{8CB49B5A-6597-4B4B-ACE8-0B1BA146C92A}" type="presOf" srcId="{B224EC22-5E23-0B4B-A852-055EE4A50ED0}" destId="{B4953FF1-6CB8-F147-A4FD-EF15302A3FC2}" srcOrd="0" destOrd="0" presId="urn:microsoft.com/office/officeart/2005/8/layout/vList2"/>
    <dgm:cxn modelId="{9C0E77A2-DBDC-C44F-9708-E95A381FADFD}" type="presParOf" srcId="{53D3C6D4-07E7-7640-BAAA-5D0A98D559BE}" destId="{B4953FF1-6CB8-F147-A4FD-EF15302A3FC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1.xml><?xml version="1.0" encoding="utf-8"?>
<dgm:dataModel xmlns:dgm="http://schemas.openxmlformats.org/drawingml/2006/diagram" xmlns:a="http://schemas.openxmlformats.org/drawingml/2006/main">
  <dgm:ptLst>
    <dgm:pt modelId="{36224CF1-0F57-4E69-8B94-0FC3E3780B7F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E2A95FE-17E7-4C91-AB9A-992819441BB8}">
      <dgm:prSet/>
      <dgm:spPr/>
      <dgm:t>
        <a:bodyPr/>
        <a:lstStyle/>
        <a:p>
          <a:pPr>
            <a:lnSpc>
              <a:spcPct val="100000"/>
            </a:lnSpc>
          </a:pPr>
          <a:r>
            <a:rPr lang="tr-TR" b="0" i="0"/>
            <a:t>Açıköğretim ve hazırlık sınıfı öğrencileri başvuru yapamazlar.</a:t>
          </a:r>
          <a:r>
            <a:rPr lang="tr-TR"/>
            <a:t/>
          </a:r>
          <a:br>
            <a:rPr lang="tr-TR"/>
          </a:br>
          <a:r>
            <a:rPr lang="tr-TR" b="0" i="0"/>
            <a:t>Araştırma görevlileri ve öğretim görevlileri de akademik danışman olabilir. </a:t>
          </a:r>
          <a:endParaRPr lang="en-US"/>
        </a:p>
      </dgm:t>
    </dgm:pt>
    <dgm:pt modelId="{3845A9DD-2D7E-44B9-AED5-48C6EB3360FD}" type="parTrans" cxnId="{87D361C6-8241-4CF3-805E-1CF781D0DA4A}">
      <dgm:prSet/>
      <dgm:spPr/>
      <dgm:t>
        <a:bodyPr/>
        <a:lstStyle/>
        <a:p>
          <a:endParaRPr lang="en-US"/>
        </a:p>
      </dgm:t>
    </dgm:pt>
    <dgm:pt modelId="{9BF18D84-6A97-43B3-8D43-5EA22144AB1A}" type="sibTrans" cxnId="{87D361C6-8241-4CF3-805E-1CF781D0DA4A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99B5C8D5-1303-478C-B142-B16E766FEF12}">
      <dgm:prSet/>
      <dgm:spPr/>
      <dgm:t>
        <a:bodyPr/>
        <a:lstStyle/>
        <a:p>
          <a:pPr>
            <a:lnSpc>
              <a:spcPct val="100000"/>
            </a:lnSpc>
          </a:pPr>
          <a:r>
            <a:rPr lang="tr-TR" b="0" i="0"/>
            <a:t>Birleşik doktora öğrenimi gören araştırma/öğretim görevlileri, akademik danışman olabilmek için doktora yeterliliğini almış olmalıdır. </a:t>
          </a:r>
          <a:endParaRPr lang="en-US"/>
        </a:p>
      </dgm:t>
    </dgm:pt>
    <dgm:pt modelId="{4267D314-CC06-48D1-B87D-98B568B0581C}" type="parTrans" cxnId="{122B3F08-E7DD-4D45-B5D5-16DC5CABDECD}">
      <dgm:prSet/>
      <dgm:spPr/>
      <dgm:t>
        <a:bodyPr/>
        <a:lstStyle/>
        <a:p>
          <a:endParaRPr lang="en-US"/>
        </a:p>
      </dgm:t>
    </dgm:pt>
    <dgm:pt modelId="{22ADD5F7-9F3B-4AA8-94B3-759E8C3F4EE3}" type="sibTrans" cxnId="{122B3F08-E7DD-4D45-B5D5-16DC5CABDECD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1EF9EE9E-800A-41F8-8230-1A2D4FC7F63C}">
      <dgm:prSet/>
      <dgm:spPr/>
      <dgm:t>
        <a:bodyPr/>
        <a:lstStyle/>
        <a:p>
          <a:pPr>
            <a:lnSpc>
              <a:spcPct val="100000"/>
            </a:lnSpc>
          </a:pPr>
          <a:r>
            <a:rPr lang="tr-TR" b="0" i="0"/>
            <a:t>Yüksek lisans sonrası doktora öğrenimi gören araştırma/öğretim görevlileri için yeterliliği almış olma koşulu aranmaz. </a:t>
          </a:r>
          <a:endParaRPr lang="en-US"/>
        </a:p>
      </dgm:t>
    </dgm:pt>
    <dgm:pt modelId="{3F80FAB0-1CBA-4A5F-BD72-470BF60EB46B}" type="parTrans" cxnId="{AD075B92-C6D7-4DE1-A1AD-91785BD7D9AA}">
      <dgm:prSet/>
      <dgm:spPr/>
      <dgm:t>
        <a:bodyPr/>
        <a:lstStyle/>
        <a:p>
          <a:endParaRPr lang="en-US"/>
        </a:p>
      </dgm:t>
    </dgm:pt>
    <dgm:pt modelId="{C95B9672-DD4F-4A3F-81D2-A9976F450BB4}" type="sibTrans" cxnId="{AD075B92-C6D7-4DE1-A1AD-91785BD7D9AA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E3E1A001-73A5-4205-96D6-452F30805415}">
      <dgm:prSet/>
      <dgm:spPr/>
      <dgm:t>
        <a:bodyPr/>
        <a:lstStyle/>
        <a:p>
          <a:pPr>
            <a:lnSpc>
              <a:spcPct val="100000"/>
            </a:lnSpc>
          </a:pPr>
          <a:r>
            <a:rPr lang="tr-TR" b="0" i="0"/>
            <a:t>Doktora öğrenimine başlamamış olan araştırma/öğretim görevlileri akademik danışman olamaz.</a:t>
          </a:r>
          <a:endParaRPr lang="en-US"/>
        </a:p>
      </dgm:t>
    </dgm:pt>
    <dgm:pt modelId="{71A85415-50DF-49B4-9B15-BB5E4D63D128}" type="parTrans" cxnId="{A147DD57-A76B-49E3-9C1F-55F8617EB4AF}">
      <dgm:prSet/>
      <dgm:spPr/>
      <dgm:t>
        <a:bodyPr/>
        <a:lstStyle/>
        <a:p>
          <a:endParaRPr lang="en-US"/>
        </a:p>
      </dgm:t>
    </dgm:pt>
    <dgm:pt modelId="{3242D862-5921-40B9-ACFD-34B506B35C23}" type="sibTrans" cxnId="{A147DD57-A76B-49E3-9C1F-55F8617EB4AF}">
      <dgm:prSet/>
      <dgm:spPr/>
      <dgm:t>
        <a:bodyPr/>
        <a:lstStyle/>
        <a:p>
          <a:endParaRPr lang="en-US"/>
        </a:p>
      </dgm:t>
    </dgm:pt>
    <dgm:pt modelId="{071CB99C-05E6-44D8-A237-474815C80E02}" type="pres">
      <dgm:prSet presAssocID="{36224CF1-0F57-4E69-8B94-0FC3E3780B7F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D89A2678-05A3-44B0-A20C-FD920BDD7513}" type="pres">
      <dgm:prSet presAssocID="{36224CF1-0F57-4E69-8B94-0FC3E3780B7F}" presName="container" presStyleCnt="0">
        <dgm:presLayoutVars>
          <dgm:dir/>
          <dgm:resizeHandles val="exact"/>
        </dgm:presLayoutVars>
      </dgm:prSet>
      <dgm:spPr/>
    </dgm:pt>
    <dgm:pt modelId="{2E2F3E16-C6E6-40D8-9030-7FC8ED84AEC8}" type="pres">
      <dgm:prSet presAssocID="{0E2A95FE-17E7-4C91-AB9A-992819441BB8}" presName="compNode" presStyleCnt="0"/>
      <dgm:spPr/>
    </dgm:pt>
    <dgm:pt modelId="{E312A45C-ECCE-4ED4-B6A3-95362EA68044}" type="pres">
      <dgm:prSet presAssocID="{0E2A95FE-17E7-4C91-AB9A-992819441BB8}" presName="iconBgRect" presStyleLbl="bgShp" presStyleIdx="0" presStyleCnt="4"/>
      <dgm:spPr/>
    </dgm:pt>
    <dgm:pt modelId="{B6272B4D-53E4-4954-B717-A50EB51CD596}" type="pres">
      <dgm:prSet presAssocID="{0E2A95FE-17E7-4C91-AB9A-992819441BB8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Öğretmen"/>
        </a:ext>
      </dgm:extLst>
    </dgm:pt>
    <dgm:pt modelId="{F2EAA610-ED05-4943-91D3-1BE75433A289}" type="pres">
      <dgm:prSet presAssocID="{0E2A95FE-17E7-4C91-AB9A-992819441BB8}" presName="spaceRect" presStyleCnt="0"/>
      <dgm:spPr/>
    </dgm:pt>
    <dgm:pt modelId="{60852FC4-C162-421D-A266-3DDCAA19108B}" type="pres">
      <dgm:prSet presAssocID="{0E2A95FE-17E7-4C91-AB9A-992819441BB8}" presName="textRect" presStyleLbl="revTx" presStyleIdx="0" presStyleCnt="4">
        <dgm:presLayoutVars>
          <dgm:chMax val="1"/>
          <dgm:chPref val="1"/>
        </dgm:presLayoutVars>
      </dgm:prSet>
      <dgm:spPr/>
      <dgm:t>
        <a:bodyPr/>
        <a:lstStyle/>
        <a:p>
          <a:endParaRPr lang="tr-TR"/>
        </a:p>
      </dgm:t>
    </dgm:pt>
    <dgm:pt modelId="{83CDB9C7-4562-4B85-91D2-C137CAE67036}" type="pres">
      <dgm:prSet presAssocID="{9BF18D84-6A97-43B3-8D43-5EA22144AB1A}" presName="sibTrans" presStyleLbl="sibTrans2D1" presStyleIdx="0" presStyleCnt="0"/>
      <dgm:spPr/>
      <dgm:t>
        <a:bodyPr/>
        <a:lstStyle/>
        <a:p>
          <a:endParaRPr lang="tr-TR"/>
        </a:p>
      </dgm:t>
    </dgm:pt>
    <dgm:pt modelId="{E8D13431-EDDF-4311-8D44-EE18725319EB}" type="pres">
      <dgm:prSet presAssocID="{99B5C8D5-1303-478C-B142-B16E766FEF12}" presName="compNode" presStyleCnt="0"/>
      <dgm:spPr/>
    </dgm:pt>
    <dgm:pt modelId="{7E74091B-4DC4-4684-83CA-48B7F9444821}" type="pres">
      <dgm:prSet presAssocID="{99B5C8D5-1303-478C-B142-B16E766FEF12}" presName="iconBgRect" presStyleLbl="bgShp" presStyleIdx="1" presStyleCnt="4"/>
      <dgm:spPr/>
    </dgm:pt>
    <dgm:pt modelId="{6A894590-88E9-4ED8-9CBD-76AE97319F83}" type="pres">
      <dgm:prSet presAssocID="{99B5C8D5-1303-478C-B142-B16E766FEF12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Kitaplar"/>
        </a:ext>
      </dgm:extLst>
    </dgm:pt>
    <dgm:pt modelId="{5D2CF6A3-7C40-4D83-9411-3EDCB60A1C1A}" type="pres">
      <dgm:prSet presAssocID="{99B5C8D5-1303-478C-B142-B16E766FEF12}" presName="spaceRect" presStyleCnt="0"/>
      <dgm:spPr/>
    </dgm:pt>
    <dgm:pt modelId="{88768F17-B1FD-4CEC-833D-9F9180FD23B9}" type="pres">
      <dgm:prSet presAssocID="{99B5C8D5-1303-478C-B142-B16E766FEF12}" presName="textRect" presStyleLbl="revTx" presStyleIdx="1" presStyleCnt="4">
        <dgm:presLayoutVars>
          <dgm:chMax val="1"/>
          <dgm:chPref val="1"/>
        </dgm:presLayoutVars>
      </dgm:prSet>
      <dgm:spPr/>
      <dgm:t>
        <a:bodyPr/>
        <a:lstStyle/>
        <a:p>
          <a:endParaRPr lang="tr-TR"/>
        </a:p>
      </dgm:t>
    </dgm:pt>
    <dgm:pt modelId="{2EADD26F-8049-43E4-B8FD-D5E2B5DFC419}" type="pres">
      <dgm:prSet presAssocID="{22ADD5F7-9F3B-4AA8-94B3-759E8C3F4EE3}" presName="sibTrans" presStyleLbl="sibTrans2D1" presStyleIdx="0" presStyleCnt="0"/>
      <dgm:spPr/>
      <dgm:t>
        <a:bodyPr/>
        <a:lstStyle/>
        <a:p>
          <a:endParaRPr lang="tr-TR"/>
        </a:p>
      </dgm:t>
    </dgm:pt>
    <dgm:pt modelId="{51E8D57F-0390-430C-A431-9AF088F1E619}" type="pres">
      <dgm:prSet presAssocID="{1EF9EE9E-800A-41F8-8230-1A2D4FC7F63C}" presName="compNode" presStyleCnt="0"/>
      <dgm:spPr/>
    </dgm:pt>
    <dgm:pt modelId="{994633B7-2C91-4C84-9E09-506E516A81C3}" type="pres">
      <dgm:prSet presAssocID="{1EF9EE9E-800A-41F8-8230-1A2D4FC7F63C}" presName="iconBgRect" presStyleLbl="bgShp" presStyleIdx="2" presStyleCnt="4"/>
      <dgm:spPr/>
    </dgm:pt>
    <dgm:pt modelId="{90F659BF-4BB9-4160-AE6B-477210D5128D}" type="pres">
      <dgm:prSet presAssocID="{1EF9EE9E-800A-41F8-8230-1A2D4FC7F63C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iploma Roll"/>
        </a:ext>
      </dgm:extLst>
    </dgm:pt>
    <dgm:pt modelId="{6FAC7DD6-7905-47A3-A123-6D1376557FBC}" type="pres">
      <dgm:prSet presAssocID="{1EF9EE9E-800A-41F8-8230-1A2D4FC7F63C}" presName="spaceRect" presStyleCnt="0"/>
      <dgm:spPr/>
    </dgm:pt>
    <dgm:pt modelId="{CC7B2264-370D-4BA5-AD44-F3467BE88425}" type="pres">
      <dgm:prSet presAssocID="{1EF9EE9E-800A-41F8-8230-1A2D4FC7F63C}" presName="textRect" presStyleLbl="revTx" presStyleIdx="2" presStyleCnt="4">
        <dgm:presLayoutVars>
          <dgm:chMax val="1"/>
          <dgm:chPref val="1"/>
        </dgm:presLayoutVars>
      </dgm:prSet>
      <dgm:spPr/>
      <dgm:t>
        <a:bodyPr/>
        <a:lstStyle/>
        <a:p>
          <a:endParaRPr lang="tr-TR"/>
        </a:p>
      </dgm:t>
    </dgm:pt>
    <dgm:pt modelId="{7D7BB601-3AF7-41B3-AEB9-56748AE34C3C}" type="pres">
      <dgm:prSet presAssocID="{C95B9672-DD4F-4A3F-81D2-A9976F450BB4}" presName="sibTrans" presStyleLbl="sibTrans2D1" presStyleIdx="0" presStyleCnt="0"/>
      <dgm:spPr/>
      <dgm:t>
        <a:bodyPr/>
        <a:lstStyle/>
        <a:p>
          <a:endParaRPr lang="tr-TR"/>
        </a:p>
      </dgm:t>
    </dgm:pt>
    <dgm:pt modelId="{233BE713-B605-4C88-AAD5-8B77918CDE21}" type="pres">
      <dgm:prSet presAssocID="{E3E1A001-73A5-4205-96D6-452F30805415}" presName="compNode" presStyleCnt="0"/>
      <dgm:spPr/>
    </dgm:pt>
    <dgm:pt modelId="{B6031A34-AE6F-4018-BAF2-7DDBC5FAF661}" type="pres">
      <dgm:prSet presAssocID="{E3E1A001-73A5-4205-96D6-452F30805415}" presName="iconBgRect" presStyleLbl="bgShp" presStyleIdx="3" presStyleCnt="4"/>
      <dgm:spPr/>
    </dgm:pt>
    <dgm:pt modelId="{CBFD9E77-C853-4821-B0FC-CAA3718020E9}" type="pres">
      <dgm:prSet presAssocID="{E3E1A001-73A5-4205-96D6-452F30805415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Öğretim üyesi"/>
        </a:ext>
      </dgm:extLst>
    </dgm:pt>
    <dgm:pt modelId="{A64B53B7-EB43-49B2-A8F1-0ECCF7854E97}" type="pres">
      <dgm:prSet presAssocID="{E3E1A001-73A5-4205-96D6-452F30805415}" presName="spaceRect" presStyleCnt="0"/>
      <dgm:spPr/>
    </dgm:pt>
    <dgm:pt modelId="{C8B058B6-0C29-4242-87CE-62E9959EA62A}" type="pres">
      <dgm:prSet presAssocID="{E3E1A001-73A5-4205-96D6-452F30805415}" presName="textRect" presStyleLbl="revTx" presStyleIdx="3" presStyleCnt="4">
        <dgm:presLayoutVars>
          <dgm:chMax val="1"/>
          <dgm:chPref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30096C0E-A089-43CA-BA09-6F833FE89262}" type="presOf" srcId="{C95B9672-DD4F-4A3F-81D2-A9976F450BB4}" destId="{7D7BB601-3AF7-41B3-AEB9-56748AE34C3C}" srcOrd="0" destOrd="0" presId="urn:microsoft.com/office/officeart/2018/2/layout/IconCircleList"/>
    <dgm:cxn modelId="{F80C9D19-6181-4E1D-BE58-F885606B1FBE}" type="presOf" srcId="{1EF9EE9E-800A-41F8-8230-1A2D4FC7F63C}" destId="{CC7B2264-370D-4BA5-AD44-F3467BE88425}" srcOrd="0" destOrd="0" presId="urn:microsoft.com/office/officeart/2018/2/layout/IconCircleList"/>
    <dgm:cxn modelId="{A147DD57-A76B-49E3-9C1F-55F8617EB4AF}" srcId="{36224CF1-0F57-4E69-8B94-0FC3E3780B7F}" destId="{E3E1A001-73A5-4205-96D6-452F30805415}" srcOrd="3" destOrd="0" parTransId="{71A85415-50DF-49B4-9B15-BB5E4D63D128}" sibTransId="{3242D862-5921-40B9-ACFD-34B506B35C23}"/>
    <dgm:cxn modelId="{642E6034-5D09-41EE-B43A-389BE58EAA89}" type="presOf" srcId="{99B5C8D5-1303-478C-B142-B16E766FEF12}" destId="{88768F17-B1FD-4CEC-833D-9F9180FD23B9}" srcOrd="0" destOrd="0" presId="urn:microsoft.com/office/officeart/2018/2/layout/IconCircleList"/>
    <dgm:cxn modelId="{EA799F8C-808C-4C50-871C-C0D9E33C6130}" type="presOf" srcId="{22ADD5F7-9F3B-4AA8-94B3-759E8C3F4EE3}" destId="{2EADD26F-8049-43E4-B8FD-D5E2B5DFC419}" srcOrd="0" destOrd="0" presId="urn:microsoft.com/office/officeart/2018/2/layout/IconCircleList"/>
    <dgm:cxn modelId="{87D361C6-8241-4CF3-805E-1CF781D0DA4A}" srcId="{36224CF1-0F57-4E69-8B94-0FC3E3780B7F}" destId="{0E2A95FE-17E7-4C91-AB9A-992819441BB8}" srcOrd="0" destOrd="0" parTransId="{3845A9DD-2D7E-44B9-AED5-48C6EB3360FD}" sibTransId="{9BF18D84-6A97-43B3-8D43-5EA22144AB1A}"/>
    <dgm:cxn modelId="{24D71869-86E2-4E7A-A2FC-A22839B05132}" type="presOf" srcId="{9BF18D84-6A97-43B3-8D43-5EA22144AB1A}" destId="{83CDB9C7-4562-4B85-91D2-C137CAE67036}" srcOrd="0" destOrd="0" presId="urn:microsoft.com/office/officeart/2018/2/layout/IconCircleList"/>
    <dgm:cxn modelId="{AD075B92-C6D7-4DE1-A1AD-91785BD7D9AA}" srcId="{36224CF1-0F57-4E69-8B94-0FC3E3780B7F}" destId="{1EF9EE9E-800A-41F8-8230-1A2D4FC7F63C}" srcOrd="2" destOrd="0" parTransId="{3F80FAB0-1CBA-4A5F-BD72-470BF60EB46B}" sibTransId="{C95B9672-DD4F-4A3F-81D2-A9976F450BB4}"/>
    <dgm:cxn modelId="{03ADBF5D-0E7F-4F35-87CB-4025546C4EE7}" type="presOf" srcId="{36224CF1-0F57-4E69-8B94-0FC3E3780B7F}" destId="{071CB99C-05E6-44D8-A237-474815C80E02}" srcOrd="0" destOrd="0" presId="urn:microsoft.com/office/officeart/2018/2/layout/IconCircleList"/>
    <dgm:cxn modelId="{8926964E-D61C-4EF6-B6C2-1B284101957B}" type="presOf" srcId="{E3E1A001-73A5-4205-96D6-452F30805415}" destId="{C8B058B6-0C29-4242-87CE-62E9959EA62A}" srcOrd="0" destOrd="0" presId="urn:microsoft.com/office/officeart/2018/2/layout/IconCircleList"/>
    <dgm:cxn modelId="{122B3F08-E7DD-4D45-B5D5-16DC5CABDECD}" srcId="{36224CF1-0F57-4E69-8B94-0FC3E3780B7F}" destId="{99B5C8D5-1303-478C-B142-B16E766FEF12}" srcOrd="1" destOrd="0" parTransId="{4267D314-CC06-48D1-B87D-98B568B0581C}" sibTransId="{22ADD5F7-9F3B-4AA8-94B3-759E8C3F4EE3}"/>
    <dgm:cxn modelId="{E2667324-D225-423B-932C-3505D127BFA4}" type="presOf" srcId="{0E2A95FE-17E7-4C91-AB9A-992819441BB8}" destId="{60852FC4-C162-421D-A266-3DDCAA19108B}" srcOrd="0" destOrd="0" presId="urn:microsoft.com/office/officeart/2018/2/layout/IconCircleList"/>
    <dgm:cxn modelId="{3E30FD1A-AF39-46FF-A780-50C4C427264F}" type="presParOf" srcId="{071CB99C-05E6-44D8-A237-474815C80E02}" destId="{D89A2678-05A3-44B0-A20C-FD920BDD7513}" srcOrd="0" destOrd="0" presId="urn:microsoft.com/office/officeart/2018/2/layout/IconCircleList"/>
    <dgm:cxn modelId="{6F1482AF-1FE6-4B16-AA11-A7DA90B7A2C6}" type="presParOf" srcId="{D89A2678-05A3-44B0-A20C-FD920BDD7513}" destId="{2E2F3E16-C6E6-40D8-9030-7FC8ED84AEC8}" srcOrd="0" destOrd="0" presId="urn:microsoft.com/office/officeart/2018/2/layout/IconCircleList"/>
    <dgm:cxn modelId="{8DC1B473-2068-4FFE-9371-C6BB125FC135}" type="presParOf" srcId="{2E2F3E16-C6E6-40D8-9030-7FC8ED84AEC8}" destId="{E312A45C-ECCE-4ED4-B6A3-95362EA68044}" srcOrd="0" destOrd="0" presId="urn:microsoft.com/office/officeart/2018/2/layout/IconCircleList"/>
    <dgm:cxn modelId="{959322B0-4E4F-40DC-9202-9A7CE710C31F}" type="presParOf" srcId="{2E2F3E16-C6E6-40D8-9030-7FC8ED84AEC8}" destId="{B6272B4D-53E4-4954-B717-A50EB51CD596}" srcOrd="1" destOrd="0" presId="urn:microsoft.com/office/officeart/2018/2/layout/IconCircleList"/>
    <dgm:cxn modelId="{8254DC91-A95B-43BB-8016-6C3C67E5D3DE}" type="presParOf" srcId="{2E2F3E16-C6E6-40D8-9030-7FC8ED84AEC8}" destId="{F2EAA610-ED05-4943-91D3-1BE75433A289}" srcOrd="2" destOrd="0" presId="urn:microsoft.com/office/officeart/2018/2/layout/IconCircleList"/>
    <dgm:cxn modelId="{E3DE726E-0923-4D50-AB1A-0C4EFF3D3AC4}" type="presParOf" srcId="{2E2F3E16-C6E6-40D8-9030-7FC8ED84AEC8}" destId="{60852FC4-C162-421D-A266-3DDCAA19108B}" srcOrd="3" destOrd="0" presId="urn:microsoft.com/office/officeart/2018/2/layout/IconCircleList"/>
    <dgm:cxn modelId="{2CE13A65-BB73-41D8-AE88-50CDDB538908}" type="presParOf" srcId="{D89A2678-05A3-44B0-A20C-FD920BDD7513}" destId="{83CDB9C7-4562-4B85-91D2-C137CAE67036}" srcOrd="1" destOrd="0" presId="urn:microsoft.com/office/officeart/2018/2/layout/IconCircleList"/>
    <dgm:cxn modelId="{76710911-0C9E-4491-AC03-5272B6EC7722}" type="presParOf" srcId="{D89A2678-05A3-44B0-A20C-FD920BDD7513}" destId="{E8D13431-EDDF-4311-8D44-EE18725319EB}" srcOrd="2" destOrd="0" presId="urn:microsoft.com/office/officeart/2018/2/layout/IconCircleList"/>
    <dgm:cxn modelId="{BD1FD1BF-D9FC-4B42-B6FF-E763F920DAA0}" type="presParOf" srcId="{E8D13431-EDDF-4311-8D44-EE18725319EB}" destId="{7E74091B-4DC4-4684-83CA-48B7F9444821}" srcOrd="0" destOrd="0" presId="urn:microsoft.com/office/officeart/2018/2/layout/IconCircleList"/>
    <dgm:cxn modelId="{3F54065D-B881-4939-A8B0-49EF212A6EA8}" type="presParOf" srcId="{E8D13431-EDDF-4311-8D44-EE18725319EB}" destId="{6A894590-88E9-4ED8-9CBD-76AE97319F83}" srcOrd="1" destOrd="0" presId="urn:microsoft.com/office/officeart/2018/2/layout/IconCircleList"/>
    <dgm:cxn modelId="{1394F12A-4D9F-413B-9A7C-BE54917CC432}" type="presParOf" srcId="{E8D13431-EDDF-4311-8D44-EE18725319EB}" destId="{5D2CF6A3-7C40-4D83-9411-3EDCB60A1C1A}" srcOrd="2" destOrd="0" presId="urn:microsoft.com/office/officeart/2018/2/layout/IconCircleList"/>
    <dgm:cxn modelId="{BFE12E5C-0E7B-4834-978B-B5097EB563C7}" type="presParOf" srcId="{E8D13431-EDDF-4311-8D44-EE18725319EB}" destId="{88768F17-B1FD-4CEC-833D-9F9180FD23B9}" srcOrd="3" destOrd="0" presId="urn:microsoft.com/office/officeart/2018/2/layout/IconCircleList"/>
    <dgm:cxn modelId="{60B46575-B6E6-4C3C-8EF2-CD1C8CE96BEF}" type="presParOf" srcId="{D89A2678-05A3-44B0-A20C-FD920BDD7513}" destId="{2EADD26F-8049-43E4-B8FD-D5E2B5DFC419}" srcOrd="3" destOrd="0" presId="urn:microsoft.com/office/officeart/2018/2/layout/IconCircleList"/>
    <dgm:cxn modelId="{B0A48DD9-2DB8-4277-AC98-9EB5BA20AEB6}" type="presParOf" srcId="{D89A2678-05A3-44B0-A20C-FD920BDD7513}" destId="{51E8D57F-0390-430C-A431-9AF088F1E619}" srcOrd="4" destOrd="0" presId="urn:microsoft.com/office/officeart/2018/2/layout/IconCircleList"/>
    <dgm:cxn modelId="{FDC64267-D3BE-4E61-9075-6C60F222E722}" type="presParOf" srcId="{51E8D57F-0390-430C-A431-9AF088F1E619}" destId="{994633B7-2C91-4C84-9E09-506E516A81C3}" srcOrd="0" destOrd="0" presId="urn:microsoft.com/office/officeart/2018/2/layout/IconCircleList"/>
    <dgm:cxn modelId="{DCC3FF80-5ADA-4B01-A0E3-05843DE3389C}" type="presParOf" srcId="{51E8D57F-0390-430C-A431-9AF088F1E619}" destId="{90F659BF-4BB9-4160-AE6B-477210D5128D}" srcOrd="1" destOrd="0" presId="urn:microsoft.com/office/officeart/2018/2/layout/IconCircleList"/>
    <dgm:cxn modelId="{170F1138-51C1-4E23-B915-1863FC4E94E1}" type="presParOf" srcId="{51E8D57F-0390-430C-A431-9AF088F1E619}" destId="{6FAC7DD6-7905-47A3-A123-6D1376557FBC}" srcOrd="2" destOrd="0" presId="urn:microsoft.com/office/officeart/2018/2/layout/IconCircleList"/>
    <dgm:cxn modelId="{B4763893-8122-47C7-9829-FDA76EE5C380}" type="presParOf" srcId="{51E8D57F-0390-430C-A431-9AF088F1E619}" destId="{CC7B2264-370D-4BA5-AD44-F3467BE88425}" srcOrd="3" destOrd="0" presId="urn:microsoft.com/office/officeart/2018/2/layout/IconCircleList"/>
    <dgm:cxn modelId="{B6A527A8-6207-4947-B9D9-ECB772FDBE0B}" type="presParOf" srcId="{D89A2678-05A3-44B0-A20C-FD920BDD7513}" destId="{7D7BB601-3AF7-41B3-AEB9-56748AE34C3C}" srcOrd="5" destOrd="0" presId="urn:microsoft.com/office/officeart/2018/2/layout/IconCircleList"/>
    <dgm:cxn modelId="{E637B257-BB4F-47F7-B0D5-2ACE5A1470EE}" type="presParOf" srcId="{D89A2678-05A3-44B0-A20C-FD920BDD7513}" destId="{233BE713-B605-4C88-AAD5-8B77918CDE21}" srcOrd="6" destOrd="0" presId="urn:microsoft.com/office/officeart/2018/2/layout/IconCircleList"/>
    <dgm:cxn modelId="{E711AB6D-8CC8-4F90-B74C-E17B13A7360F}" type="presParOf" srcId="{233BE713-B605-4C88-AAD5-8B77918CDE21}" destId="{B6031A34-AE6F-4018-BAF2-7DDBC5FAF661}" srcOrd="0" destOrd="0" presId="urn:microsoft.com/office/officeart/2018/2/layout/IconCircleList"/>
    <dgm:cxn modelId="{8B8C9196-8265-4B83-A69A-B89515AB748B}" type="presParOf" srcId="{233BE713-B605-4C88-AAD5-8B77918CDE21}" destId="{CBFD9E77-C853-4821-B0FC-CAA3718020E9}" srcOrd="1" destOrd="0" presId="urn:microsoft.com/office/officeart/2018/2/layout/IconCircleList"/>
    <dgm:cxn modelId="{6D5BD401-BE61-443A-B7FD-559918E88712}" type="presParOf" srcId="{233BE713-B605-4C88-AAD5-8B77918CDE21}" destId="{A64B53B7-EB43-49B2-A8F1-0ECCF7854E97}" srcOrd="2" destOrd="0" presId="urn:microsoft.com/office/officeart/2018/2/layout/IconCircleList"/>
    <dgm:cxn modelId="{68D1D3C2-1C81-426D-95DC-CC76413F952F}" type="presParOf" srcId="{233BE713-B605-4C88-AAD5-8B77918CDE21}" destId="{C8B058B6-0C29-4242-87CE-62E9959EA62A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2.xml><?xml version="1.0" encoding="utf-8"?>
<dgm:dataModel xmlns:dgm="http://schemas.openxmlformats.org/drawingml/2006/diagram" xmlns:a="http://schemas.openxmlformats.org/drawingml/2006/main">
  <dgm:ptLst>
    <dgm:pt modelId="{3DE9D627-8541-644C-B657-1A002CCBEDA8}" type="doc">
      <dgm:prSet loTypeId="urn:microsoft.com/office/officeart/2005/8/layout/vList2" loCatId="list" qsTypeId="urn:microsoft.com/office/officeart/2005/8/quickstyle/3d6" qsCatId="3D" csTypeId="urn:microsoft.com/office/officeart/2005/8/colors/colorful2" csCatId="colorful"/>
      <dgm:spPr/>
      <dgm:t>
        <a:bodyPr/>
        <a:lstStyle/>
        <a:p>
          <a:endParaRPr lang="tr-TR"/>
        </a:p>
      </dgm:t>
    </dgm:pt>
    <dgm:pt modelId="{B224EC22-5E23-0B4B-A852-055EE4A50ED0}">
      <dgm:prSet/>
      <dgm:spPr/>
      <dgm:t>
        <a:bodyPr/>
        <a:lstStyle/>
        <a:p>
          <a:r>
            <a:rPr lang="tr-TR" b="0" dirty="0"/>
            <a:t>GÜ, Teknoloji Transfer Ofisi</a:t>
          </a:r>
          <a:endParaRPr lang="tr-TR" dirty="0"/>
        </a:p>
      </dgm:t>
    </dgm:pt>
    <dgm:pt modelId="{559B5455-02F0-E243-B7F5-08C8799F6EC5}" type="parTrans" cxnId="{5961E14A-0EEA-D04C-8859-C515D69D0507}">
      <dgm:prSet/>
      <dgm:spPr/>
      <dgm:t>
        <a:bodyPr/>
        <a:lstStyle/>
        <a:p>
          <a:endParaRPr lang="tr-TR"/>
        </a:p>
      </dgm:t>
    </dgm:pt>
    <dgm:pt modelId="{86A86D37-7BCB-6A49-B1BF-E43B60066443}" type="sibTrans" cxnId="{5961E14A-0EEA-D04C-8859-C515D69D0507}">
      <dgm:prSet/>
      <dgm:spPr/>
      <dgm:t>
        <a:bodyPr/>
        <a:lstStyle/>
        <a:p>
          <a:endParaRPr lang="tr-TR"/>
        </a:p>
      </dgm:t>
    </dgm:pt>
    <dgm:pt modelId="{53D3C6D4-07E7-7640-BAAA-5D0A98D559BE}" type="pres">
      <dgm:prSet presAssocID="{3DE9D627-8541-644C-B657-1A002CCBEDA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B4953FF1-6CB8-F147-A4FD-EF15302A3FC2}" type="pres">
      <dgm:prSet presAssocID="{B224EC22-5E23-0B4B-A852-055EE4A50ED0}" presName="parentText" presStyleLbl="node1" presStyleIdx="0" presStyleCnt="1" custLinFactNeighborY="2118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827F8BD1-4538-734C-A510-9D57089FEEA8}" type="presOf" srcId="{3DE9D627-8541-644C-B657-1A002CCBEDA8}" destId="{53D3C6D4-07E7-7640-BAAA-5D0A98D559BE}" srcOrd="0" destOrd="0" presId="urn:microsoft.com/office/officeart/2005/8/layout/vList2"/>
    <dgm:cxn modelId="{5961E14A-0EEA-D04C-8859-C515D69D0507}" srcId="{3DE9D627-8541-644C-B657-1A002CCBEDA8}" destId="{B224EC22-5E23-0B4B-A852-055EE4A50ED0}" srcOrd="0" destOrd="0" parTransId="{559B5455-02F0-E243-B7F5-08C8799F6EC5}" sibTransId="{86A86D37-7BCB-6A49-B1BF-E43B60066443}"/>
    <dgm:cxn modelId="{8CB49B5A-6597-4B4B-ACE8-0B1BA146C92A}" type="presOf" srcId="{B224EC22-5E23-0B4B-A852-055EE4A50ED0}" destId="{B4953FF1-6CB8-F147-A4FD-EF15302A3FC2}" srcOrd="0" destOrd="0" presId="urn:microsoft.com/office/officeart/2005/8/layout/vList2"/>
    <dgm:cxn modelId="{9C0E77A2-DBDC-C44F-9708-E95A381FADFD}" type="presParOf" srcId="{53D3C6D4-07E7-7640-BAAA-5D0A98D559BE}" destId="{B4953FF1-6CB8-F147-A4FD-EF15302A3FC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3.xml><?xml version="1.0" encoding="utf-8"?>
<dgm:dataModel xmlns:dgm="http://schemas.openxmlformats.org/drawingml/2006/diagram" xmlns:a="http://schemas.openxmlformats.org/drawingml/2006/main">
  <dgm:ptLst>
    <dgm:pt modelId="{1A2B4350-31C7-450A-9984-571B67C889BE}" type="doc">
      <dgm:prSet loTypeId="urn:microsoft.com/office/officeart/2018/2/layout/IconVerticalSolidList#28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88DE07E0-A132-486C-BC97-C586AF083A79}">
      <dgm:prSet/>
      <dgm:spPr/>
      <dgm:t>
        <a:bodyPr/>
        <a:lstStyle/>
        <a:p>
          <a:pPr>
            <a:lnSpc>
              <a:spcPct val="100000"/>
            </a:lnSpc>
          </a:pPr>
          <a:r>
            <a:rPr lang="tr-TR" b="0" i="0"/>
            <a:t>TÜBİTAK tarafından belirlenen formatta hazırlanmış araştırma/proje önerisi,</a:t>
          </a:r>
          <a:endParaRPr lang="en-US"/>
        </a:p>
      </dgm:t>
    </dgm:pt>
    <dgm:pt modelId="{7B9055CA-5182-4060-A721-9442B1330B3A}" type="parTrans" cxnId="{078B2EC3-42D0-4CB2-879A-061980E196D1}">
      <dgm:prSet/>
      <dgm:spPr/>
      <dgm:t>
        <a:bodyPr/>
        <a:lstStyle/>
        <a:p>
          <a:endParaRPr lang="en-US"/>
        </a:p>
      </dgm:t>
    </dgm:pt>
    <dgm:pt modelId="{D9D36FF9-A453-4E1F-8012-355587F6FCA3}" type="sibTrans" cxnId="{078B2EC3-42D0-4CB2-879A-061980E196D1}">
      <dgm:prSet/>
      <dgm:spPr/>
      <dgm:t>
        <a:bodyPr/>
        <a:lstStyle/>
        <a:p>
          <a:endParaRPr lang="en-US"/>
        </a:p>
      </dgm:t>
    </dgm:pt>
    <dgm:pt modelId="{F244DE60-C775-4D13-AD3B-44B3B1E93392}">
      <dgm:prSet/>
      <dgm:spPr/>
      <dgm:t>
        <a:bodyPr/>
        <a:lstStyle/>
        <a:p>
          <a:pPr>
            <a:lnSpc>
              <a:spcPct val="100000"/>
            </a:lnSpc>
          </a:pPr>
          <a:r>
            <a:rPr lang="tr-TR" b="0" i="0"/>
            <a:t>Projenin birlikte gerçekleştirileceği özel sektör kuruluşundan alınacak TÜBİTAK tarafından belirlenen formatta hazırlanmış sanayi onay yazısı</a:t>
          </a:r>
          <a:endParaRPr lang="en-US"/>
        </a:p>
      </dgm:t>
    </dgm:pt>
    <dgm:pt modelId="{5AB432A2-D9CE-40C4-A4DB-6B20154401BD}" type="parTrans" cxnId="{75D91CF6-593D-47D4-9DCA-D7270592F7B6}">
      <dgm:prSet/>
      <dgm:spPr/>
      <dgm:t>
        <a:bodyPr/>
        <a:lstStyle/>
        <a:p>
          <a:endParaRPr lang="en-US"/>
        </a:p>
      </dgm:t>
    </dgm:pt>
    <dgm:pt modelId="{6A95F914-EB50-40A9-A72D-DFAF0C03FF6A}" type="sibTrans" cxnId="{75D91CF6-593D-47D4-9DCA-D7270592F7B6}">
      <dgm:prSet/>
      <dgm:spPr/>
      <dgm:t>
        <a:bodyPr/>
        <a:lstStyle/>
        <a:p>
          <a:endParaRPr lang="en-US"/>
        </a:p>
      </dgm:t>
    </dgm:pt>
    <dgm:pt modelId="{8D58C2D2-9A05-D741-B7EC-4D30BDF17AB1}">
      <dgm:prSet/>
      <dgm:spPr/>
      <dgm:t>
        <a:bodyPr/>
        <a:lstStyle/>
        <a:p>
          <a:pPr>
            <a:lnSpc>
              <a:spcPct val="100000"/>
            </a:lnSpc>
          </a:pPr>
          <a:r>
            <a:rPr lang="tr-TR" b="0" i="0" u="sng"/>
            <a:t>TÜBİTAK 2209-B</a:t>
          </a:r>
          <a:r>
            <a:rPr lang="tr-TR" b="0" i="0" u="sng" baseline="0"/>
            <a:t> destek programı başvurusunda istenir </a:t>
          </a:r>
          <a:endParaRPr lang="en-US"/>
        </a:p>
      </dgm:t>
    </dgm:pt>
    <dgm:pt modelId="{025AA52E-0127-4545-B8D7-C5C56F537043}" type="parTrans" cxnId="{DC8700C3-DFD9-F241-9A38-5E92D94CAA84}">
      <dgm:prSet/>
      <dgm:spPr/>
      <dgm:t>
        <a:bodyPr/>
        <a:lstStyle/>
        <a:p>
          <a:endParaRPr lang="tr-TR"/>
        </a:p>
      </dgm:t>
    </dgm:pt>
    <dgm:pt modelId="{702DA274-686D-0846-ABFB-245CEAA595E9}" type="sibTrans" cxnId="{DC8700C3-DFD9-F241-9A38-5E92D94CAA84}">
      <dgm:prSet/>
      <dgm:spPr/>
    </dgm:pt>
    <dgm:pt modelId="{B018C5D3-6AE9-4755-9310-56E15677EF35}" type="pres">
      <dgm:prSet presAssocID="{1A2B4350-31C7-450A-9984-571B67C889BE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E59A2169-221E-4BA1-AEC2-B4C8FD696F8E}" type="pres">
      <dgm:prSet presAssocID="{88DE07E0-A132-486C-BC97-C586AF083A79}" presName="compNode" presStyleCnt="0"/>
      <dgm:spPr/>
    </dgm:pt>
    <dgm:pt modelId="{23C49266-5C90-4B06-8BB4-88F2FA1CBBC0}" type="pres">
      <dgm:prSet presAssocID="{88DE07E0-A132-486C-BC97-C586AF083A79}" presName="bgRect" presStyleLbl="bgShp" presStyleIdx="0" presStyleCnt="2"/>
      <dgm:spPr/>
    </dgm:pt>
    <dgm:pt modelId="{6FB81EBC-3114-4E90-9783-61C4F0BBAAF1}" type="pres">
      <dgm:prSet presAssocID="{88DE07E0-A132-486C-BC97-C586AF083A79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orular"/>
        </a:ext>
      </dgm:extLst>
    </dgm:pt>
    <dgm:pt modelId="{2F298011-3B7D-4A6D-B904-92C459740EC1}" type="pres">
      <dgm:prSet presAssocID="{88DE07E0-A132-486C-BC97-C586AF083A79}" presName="spaceRect" presStyleCnt="0"/>
      <dgm:spPr/>
    </dgm:pt>
    <dgm:pt modelId="{C052D69F-9E46-432B-AAA3-5A70A36F6750}" type="pres">
      <dgm:prSet presAssocID="{88DE07E0-A132-486C-BC97-C586AF083A79}" presName="parTx" presStyleLbl="revTx" presStyleIdx="0" presStyleCnt="3">
        <dgm:presLayoutVars>
          <dgm:chMax val="0"/>
          <dgm:chPref val="0"/>
        </dgm:presLayoutVars>
      </dgm:prSet>
      <dgm:spPr/>
      <dgm:t>
        <a:bodyPr/>
        <a:lstStyle/>
        <a:p>
          <a:endParaRPr lang="tr-TR"/>
        </a:p>
      </dgm:t>
    </dgm:pt>
    <dgm:pt modelId="{42C06D91-62A0-4DD9-89AA-4B13A61BE5A8}" type="pres">
      <dgm:prSet presAssocID="{D9D36FF9-A453-4E1F-8012-355587F6FCA3}" presName="sibTrans" presStyleCnt="0"/>
      <dgm:spPr/>
    </dgm:pt>
    <dgm:pt modelId="{C2C62D26-ACC2-4E80-BB60-CF77E453BF53}" type="pres">
      <dgm:prSet presAssocID="{F244DE60-C775-4D13-AD3B-44B3B1E93392}" presName="compNode" presStyleCnt="0"/>
      <dgm:spPr/>
    </dgm:pt>
    <dgm:pt modelId="{95245A72-1D0C-42FC-9B11-472310C5E8FB}" type="pres">
      <dgm:prSet presAssocID="{F244DE60-C775-4D13-AD3B-44B3B1E93392}" presName="bgRect" presStyleLbl="bgShp" presStyleIdx="1" presStyleCnt="2"/>
      <dgm:spPr/>
    </dgm:pt>
    <dgm:pt modelId="{E245C881-E6B4-4C3E-A3A8-69C6A545E312}" type="pres">
      <dgm:prSet presAssocID="{F244DE60-C775-4D13-AD3B-44B3B1E93392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nay işareti"/>
        </a:ext>
      </dgm:extLst>
    </dgm:pt>
    <dgm:pt modelId="{DC80E916-AE27-4E41-B8A5-67C0FA381F48}" type="pres">
      <dgm:prSet presAssocID="{F244DE60-C775-4D13-AD3B-44B3B1E93392}" presName="spaceRect" presStyleCnt="0"/>
      <dgm:spPr/>
    </dgm:pt>
    <dgm:pt modelId="{46673380-0D03-4BE5-80D1-4A9846E74BE2}" type="pres">
      <dgm:prSet presAssocID="{F244DE60-C775-4D13-AD3B-44B3B1E93392}" presName="parTx" presStyleLbl="revTx" presStyleIdx="1" presStyleCnt="3">
        <dgm:presLayoutVars>
          <dgm:chMax val="0"/>
          <dgm:chPref val="0"/>
        </dgm:presLayoutVars>
      </dgm:prSet>
      <dgm:spPr/>
      <dgm:t>
        <a:bodyPr/>
        <a:lstStyle/>
        <a:p>
          <a:endParaRPr lang="tr-TR"/>
        </a:p>
      </dgm:t>
    </dgm:pt>
    <dgm:pt modelId="{DF7E4D4E-4E78-44B8-B6FD-BA919536BB1D}" type="pres">
      <dgm:prSet presAssocID="{F244DE60-C775-4D13-AD3B-44B3B1E93392}" presName="desTx" presStyleLbl="revTx" presStyleIdx="2" presStyleCnt="3">
        <dgm:presLayoutVars/>
      </dgm:prSet>
      <dgm:spPr/>
      <dgm:t>
        <a:bodyPr/>
        <a:lstStyle/>
        <a:p>
          <a:endParaRPr lang="tr-TR"/>
        </a:p>
      </dgm:t>
    </dgm:pt>
  </dgm:ptLst>
  <dgm:cxnLst>
    <dgm:cxn modelId="{06C9B09B-B253-E248-8825-80BD3DC42AA3}" type="presOf" srcId="{F244DE60-C775-4D13-AD3B-44B3B1E93392}" destId="{46673380-0D03-4BE5-80D1-4A9846E74BE2}" srcOrd="0" destOrd="0" presId="urn:microsoft.com/office/officeart/2018/2/layout/IconVerticalSolidList#28"/>
    <dgm:cxn modelId="{078B2EC3-42D0-4CB2-879A-061980E196D1}" srcId="{1A2B4350-31C7-450A-9984-571B67C889BE}" destId="{88DE07E0-A132-486C-BC97-C586AF083A79}" srcOrd="0" destOrd="0" parTransId="{7B9055CA-5182-4060-A721-9442B1330B3A}" sibTransId="{D9D36FF9-A453-4E1F-8012-355587F6FCA3}"/>
    <dgm:cxn modelId="{DC8700C3-DFD9-F241-9A38-5E92D94CAA84}" srcId="{F244DE60-C775-4D13-AD3B-44B3B1E93392}" destId="{8D58C2D2-9A05-D741-B7EC-4D30BDF17AB1}" srcOrd="0" destOrd="0" parTransId="{025AA52E-0127-4545-B8D7-C5C56F537043}" sibTransId="{702DA274-686D-0846-ABFB-245CEAA595E9}"/>
    <dgm:cxn modelId="{498198B2-DFB5-6E42-A451-1B5352AAEC4A}" type="presOf" srcId="{88DE07E0-A132-486C-BC97-C586AF083A79}" destId="{C052D69F-9E46-432B-AAA3-5A70A36F6750}" srcOrd="0" destOrd="0" presId="urn:microsoft.com/office/officeart/2018/2/layout/IconVerticalSolidList#28"/>
    <dgm:cxn modelId="{59043002-BAF2-1348-A10D-C770189C42CE}" type="presOf" srcId="{8D58C2D2-9A05-D741-B7EC-4D30BDF17AB1}" destId="{DF7E4D4E-4E78-44B8-B6FD-BA919536BB1D}" srcOrd="0" destOrd="0" presId="urn:microsoft.com/office/officeart/2018/2/layout/IconVerticalSolidList#28"/>
    <dgm:cxn modelId="{CFC08C56-45EB-B34F-9257-5FC1B5CFEA29}" type="presOf" srcId="{1A2B4350-31C7-450A-9984-571B67C889BE}" destId="{B018C5D3-6AE9-4755-9310-56E15677EF35}" srcOrd="0" destOrd="0" presId="urn:microsoft.com/office/officeart/2018/2/layout/IconVerticalSolidList#28"/>
    <dgm:cxn modelId="{75D91CF6-593D-47D4-9DCA-D7270592F7B6}" srcId="{1A2B4350-31C7-450A-9984-571B67C889BE}" destId="{F244DE60-C775-4D13-AD3B-44B3B1E93392}" srcOrd="1" destOrd="0" parTransId="{5AB432A2-D9CE-40C4-A4DB-6B20154401BD}" sibTransId="{6A95F914-EB50-40A9-A72D-DFAF0C03FF6A}"/>
    <dgm:cxn modelId="{EE71E006-EA2F-E541-8061-E6FA2051FC33}" type="presParOf" srcId="{B018C5D3-6AE9-4755-9310-56E15677EF35}" destId="{E59A2169-221E-4BA1-AEC2-B4C8FD696F8E}" srcOrd="0" destOrd="0" presId="urn:microsoft.com/office/officeart/2018/2/layout/IconVerticalSolidList#28"/>
    <dgm:cxn modelId="{978867F1-05CF-3940-949A-8DF85A9D65E9}" type="presParOf" srcId="{E59A2169-221E-4BA1-AEC2-B4C8FD696F8E}" destId="{23C49266-5C90-4B06-8BB4-88F2FA1CBBC0}" srcOrd="0" destOrd="0" presId="urn:microsoft.com/office/officeart/2018/2/layout/IconVerticalSolidList#28"/>
    <dgm:cxn modelId="{FAA5FB05-B97E-D348-858A-628C49165AC3}" type="presParOf" srcId="{E59A2169-221E-4BA1-AEC2-B4C8FD696F8E}" destId="{6FB81EBC-3114-4E90-9783-61C4F0BBAAF1}" srcOrd="1" destOrd="0" presId="urn:microsoft.com/office/officeart/2018/2/layout/IconVerticalSolidList#28"/>
    <dgm:cxn modelId="{04779197-BE12-DB42-9E7F-48A0D7125BF6}" type="presParOf" srcId="{E59A2169-221E-4BA1-AEC2-B4C8FD696F8E}" destId="{2F298011-3B7D-4A6D-B904-92C459740EC1}" srcOrd="2" destOrd="0" presId="urn:microsoft.com/office/officeart/2018/2/layout/IconVerticalSolidList#28"/>
    <dgm:cxn modelId="{6115526A-E1EA-094B-84E4-EE7CEE38BFC2}" type="presParOf" srcId="{E59A2169-221E-4BA1-AEC2-B4C8FD696F8E}" destId="{C052D69F-9E46-432B-AAA3-5A70A36F6750}" srcOrd="3" destOrd="0" presId="urn:microsoft.com/office/officeart/2018/2/layout/IconVerticalSolidList#28"/>
    <dgm:cxn modelId="{367DCDE3-190D-DC48-BAB6-D3937E78AF4F}" type="presParOf" srcId="{B018C5D3-6AE9-4755-9310-56E15677EF35}" destId="{42C06D91-62A0-4DD9-89AA-4B13A61BE5A8}" srcOrd="1" destOrd="0" presId="urn:microsoft.com/office/officeart/2018/2/layout/IconVerticalSolidList#28"/>
    <dgm:cxn modelId="{F16BE676-7A2A-9A40-BEFF-B472E6652F75}" type="presParOf" srcId="{B018C5D3-6AE9-4755-9310-56E15677EF35}" destId="{C2C62D26-ACC2-4E80-BB60-CF77E453BF53}" srcOrd="2" destOrd="0" presId="urn:microsoft.com/office/officeart/2018/2/layout/IconVerticalSolidList#28"/>
    <dgm:cxn modelId="{82F0C27F-89D7-0044-9E3D-D1EAA26EB7FF}" type="presParOf" srcId="{C2C62D26-ACC2-4E80-BB60-CF77E453BF53}" destId="{95245A72-1D0C-42FC-9B11-472310C5E8FB}" srcOrd="0" destOrd="0" presId="urn:microsoft.com/office/officeart/2018/2/layout/IconVerticalSolidList#28"/>
    <dgm:cxn modelId="{90313774-D74C-6C42-A7E9-88AA2E5802A0}" type="presParOf" srcId="{C2C62D26-ACC2-4E80-BB60-CF77E453BF53}" destId="{E245C881-E6B4-4C3E-A3A8-69C6A545E312}" srcOrd="1" destOrd="0" presId="urn:microsoft.com/office/officeart/2018/2/layout/IconVerticalSolidList#28"/>
    <dgm:cxn modelId="{B5B4E5E2-6AC2-7F41-BC2B-E6BFACA3BDDE}" type="presParOf" srcId="{C2C62D26-ACC2-4E80-BB60-CF77E453BF53}" destId="{DC80E916-AE27-4E41-B8A5-67C0FA381F48}" srcOrd="2" destOrd="0" presId="urn:microsoft.com/office/officeart/2018/2/layout/IconVerticalSolidList#28"/>
    <dgm:cxn modelId="{F9EA4155-DF0A-E648-92E5-71674EA7A93D}" type="presParOf" srcId="{C2C62D26-ACC2-4E80-BB60-CF77E453BF53}" destId="{46673380-0D03-4BE5-80D1-4A9846E74BE2}" srcOrd="3" destOrd="0" presId="urn:microsoft.com/office/officeart/2018/2/layout/IconVerticalSolidList#28"/>
    <dgm:cxn modelId="{C2F274DA-FA30-0E4F-A9BB-BCF65FC339F7}" type="presParOf" srcId="{C2C62D26-ACC2-4E80-BB60-CF77E453BF53}" destId="{DF7E4D4E-4E78-44B8-B6FD-BA919536BB1D}" srcOrd="4" destOrd="0" presId="urn:microsoft.com/office/officeart/2018/2/layout/IconVerticalSolidList#2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4.xml><?xml version="1.0" encoding="utf-8"?>
<dgm:dataModel xmlns:dgm="http://schemas.openxmlformats.org/drawingml/2006/diagram" xmlns:a="http://schemas.openxmlformats.org/drawingml/2006/main">
  <dgm:ptLst>
    <dgm:pt modelId="{3DE9D627-8541-644C-B657-1A002CCBEDA8}" type="doc">
      <dgm:prSet loTypeId="urn:microsoft.com/office/officeart/2005/8/layout/vList2" loCatId="list" qsTypeId="urn:microsoft.com/office/officeart/2005/8/quickstyle/3d6" qsCatId="3D" csTypeId="urn:microsoft.com/office/officeart/2005/8/colors/colorful2" csCatId="colorful"/>
      <dgm:spPr/>
      <dgm:t>
        <a:bodyPr/>
        <a:lstStyle/>
        <a:p>
          <a:endParaRPr lang="tr-TR"/>
        </a:p>
      </dgm:t>
    </dgm:pt>
    <dgm:pt modelId="{B224EC22-5E23-0B4B-A852-055EE4A50ED0}">
      <dgm:prSet/>
      <dgm:spPr/>
      <dgm:t>
        <a:bodyPr/>
        <a:lstStyle/>
        <a:p>
          <a:r>
            <a:rPr lang="tr-TR" b="0" dirty="0"/>
            <a:t>GÜ, Teknoloji Transfer Ofisi</a:t>
          </a:r>
          <a:endParaRPr lang="tr-TR" dirty="0"/>
        </a:p>
      </dgm:t>
    </dgm:pt>
    <dgm:pt modelId="{559B5455-02F0-E243-B7F5-08C8799F6EC5}" type="parTrans" cxnId="{5961E14A-0EEA-D04C-8859-C515D69D0507}">
      <dgm:prSet/>
      <dgm:spPr/>
      <dgm:t>
        <a:bodyPr/>
        <a:lstStyle/>
        <a:p>
          <a:endParaRPr lang="tr-TR"/>
        </a:p>
      </dgm:t>
    </dgm:pt>
    <dgm:pt modelId="{86A86D37-7BCB-6A49-B1BF-E43B60066443}" type="sibTrans" cxnId="{5961E14A-0EEA-D04C-8859-C515D69D0507}">
      <dgm:prSet/>
      <dgm:spPr/>
      <dgm:t>
        <a:bodyPr/>
        <a:lstStyle/>
        <a:p>
          <a:endParaRPr lang="tr-TR"/>
        </a:p>
      </dgm:t>
    </dgm:pt>
    <dgm:pt modelId="{53D3C6D4-07E7-7640-BAAA-5D0A98D559BE}" type="pres">
      <dgm:prSet presAssocID="{3DE9D627-8541-644C-B657-1A002CCBEDA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B4953FF1-6CB8-F147-A4FD-EF15302A3FC2}" type="pres">
      <dgm:prSet presAssocID="{B224EC22-5E23-0B4B-A852-055EE4A50ED0}" presName="parentText" presStyleLbl="node1" presStyleIdx="0" presStyleCnt="1" custLinFactNeighborY="2118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827F8BD1-4538-734C-A510-9D57089FEEA8}" type="presOf" srcId="{3DE9D627-8541-644C-B657-1A002CCBEDA8}" destId="{53D3C6D4-07E7-7640-BAAA-5D0A98D559BE}" srcOrd="0" destOrd="0" presId="urn:microsoft.com/office/officeart/2005/8/layout/vList2"/>
    <dgm:cxn modelId="{5961E14A-0EEA-D04C-8859-C515D69D0507}" srcId="{3DE9D627-8541-644C-B657-1A002CCBEDA8}" destId="{B224EC22-5E23-0B4B-A852-055EE4A50ED0}" srcOrd="0" destOrd="0" parTransId="{559B5455-02F0-E243-B7F5-08C8799F6EC5}" sibTransId="{86A86D37-7BCB-6A49-B1BF-E43B60066443}"/>
    <dgm:cxn modelId="{8CB49B5A-6597-4B4B-ACE8-0B1BA146C92A}" type="presOf" srcId="{B224EC22-5E23-0B4B-A852-055EE4A50ED0}" destId="{B4953FF1-6CB8-F147-A4FD-EF15302A3FC2}" srcOrd="0" destOrd="0" presId="urn:microsoft.com/office/officeart/2005/8/layout/vList2"/>
    <dgm:cxn modelId="{9C0E77A2-DBDC-C44F-9708-E95A381FADFD}" type="presParOf" srcId="{53D3C6D4-07E7-7640-BAAA-5D0A98D559BE}" destId="{B4953FF1-6CB8-F147-A4FD-EF15302A3FC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5.xml><?xml version="1.0" encoding="utf-8"?>
<dgm:dataModel xmlns:dgm="http://schemas.openxmlformats.org/drawingml/2006/diagram" xmlns:a="http://schemas.openxmlformats.org/drawingml/2006/main">
  <dgm:ptLst>
    <dgm:pt modelId="{19F05248-5A55-410E-A04A-7F5F7B31C215}" type="doc">
      <dgm:prSet loTypeId="urn:microsoft.com/office/officeart/2018/2/layout/IconVerticalSolidList#30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502A28D2-1E25-43C7-A19D-0FF36A3B08B0}">
      <dgm:prSet/>
      <dgm:spPr/>
      <dgm:t>
        <a:bodyPr/>
        <a:lstStyle/>
        <a:p>
          <a:r>
            <a:rPr lang="tr-TR"/>
            <a:t>Başvurular, https://tybs.tubitak.gov.tr adresi üzerinden çevrimiçi olarak yapılır.</a:t>
          </a:r>
          <a:endParaRPr lang="en-US"/>
        </a:p>
      </dgm:t>
    </dgm:pt>
    <dgm:pt modelId="{62E81F41-6D68-4AEB-A465-69B3433B9D9B}" type="parTrans" cxnId="{B8EED053-5B08-45A8-BE26-BEA3774EE1FA}">
      <dgm:prSet/>
      <dgm:spPr/>
      <dgm:t>
        <a:bodyPr/>
        <a:lstStyle/>
        <a:p>
          <a:endParaRPr lang="en-US"/>
        </a:p>
      </dgm:t>
    </dgm:pt>
    <dgm:pt modelId="{3F4805BB-75AB-4F90-A20D-36D7E8112665}" type="sibTrans" cxnId="{B8EED053-5B08-45A8-BE26-BEA3774EE1FA}">
      <dgm:prSet/>
      <dgm:spPr/>
      <dgm:t>
        <a:bodyPr/>
        <a:lstStyle/>
        <a:p>
          <a:endParaRPr lang="en-US"/>
        </a:p>
      </dgm:t>
    </dgm:pt>
    <dgm:pt modelId="{EA906E33-66CE-4206-922E-EDA20496D727}">
      <dgm:prSet/>
      <dgm:spPr/>
      <dgm:t>
        <a:bodyPr/>
        <a:lstStyle/>
        <a:p>
          <a:r>
            <a:rPr lang="tr-TR"/>
            <a:t>Elektronik başvuru sistemine yüklenen dosyaların açıldığının ve doğruluğunun başvuru sahibi tarafından kontrol edilmesi gerekmektedir. </a:t>
          </a:r>
          <a:endParaRPr lang="en-US"/>
        </a:p>
      </dgm:t>
    </dgm:pt>
    <dgm:pt modelId="{4DE94E0E-EE7F-4681-86ED-91A5CB325124}" type="parTrans" cxnId="{773B7BFA-A5CA-4102-869F-F46F8AC4B0CD}">
      <dgm:prSet/>
      <dgm:spPr/>
      <dgm:t>
        <a:bodyPr/>
        <a:lstStyle/>
        <a:p>
          <a:endParaRPr lang="en-US"/>
        </a:p>
      </dgm:t>
    </dgm:pt>
    <dgm:pt modelId="{15A8AEE6-9536-4D86-95B6-36E5A075B5FA}" type="sibTrans" cxnId="{773B7BFA-A5CA-4102-869F-F46F8AC4B0CD}">
      <dgm:prSet/>
      <dgm:spPr/>
      <dgm:t>
        <a:bodyPr/>
        <a:lstStyle/>
        <a:p>
          <a:endParaRPr lang="en-US"/>
        </a:p>
      </dgm:t>
    </dgm:pt>
    <dgm:pt modelId="{F153DFDF-D014-425F-9BC3-015259D0AC2C}">
      <dgm:prSet/>
      <dgm:spPr/>
      <dgm:t>
        <a:bodyPr/>
        <a:lstStyle/>
        <a:p>
          <a:r>
            <a:rPr lang="tr-TR"/>
            <a:t>Son başvuru günü mesai bitiminde (17.30) sistem başvuruya kapatılmaktadır. </a:t>
          </a:r>
          <a:endParaRPr lang="en-US"/>
        </a:p>
      </dgm:t>
    </dgm:pt>
    <dgm:pt modelId="{99F1D77E-329A-41A0-92F6-5D7D819D9C1A}" type="parTrans" cxnId="{0EE3462B-3483-4259-847C-3A70F7544493}">
      <dgm:prSet/>
      <dgm:spPr/>
      <dgm:t>
        <a:bodyPr/>
        <a:lstStyle/>
        <a:p>
          <a:endParaRPr lang="en-US"/>
        </a:p>
      </dgm:t>
    </dgm:pt>
    <dgm:pt modelId="{B034646E-68C6-4C14-9211-868B0C6B6081}" type="sibTrans" cxnId="{0EE3462B-3483-4259-847C-3A70F7544493}">
      <dgm:prSet/>
      <dgm:spPr/>
      <dgm:t>
        <a:bodyPr/>
        <a:lstStyle/>
        <a:p>
          <a:endParaRPr lang="en-US"/>
        </a:p>
      </dgm:t>
    </dgm:pt>
    <dgm:pt modelId="{0AB95B6D-BC1D-4AB9-9A17-371742AC1139}">
      <dgm:prSet/>
      <dgm:spPr/>
      <dgm:t>
        <a:bodyPr/>
        <a:lstStyle/>
        <a:p>
          <a:r>
            <a:rPr lang="tr-TR"/>
            <a:t>Çevrimiçi başvuru haricinde, BİDEB’e e-posta/posta ile veya başvuruların kapanmasından sonra gönderilen belgeler TÜBİTAK tarafından değerlendirmeye alınmamaktadır.</a:t>
          </a:r>
          <a:endParaRPr lang="en-US"/>
        </a:p>
      </dgm:t>
    </dgm:pt>
    <dgm:pt modelId="{32028E65-E680-4993-A324-8F6443A9005E}" type="parTrans" cxnId="{2C8B7010-F132-4401-A603-FA1F6713DEE5}">
      <dgm:prSet/>
      <dgm:spPr/>
      <dgm:t>
        <a:bodyPr/>
        <a:lstStyle/>
        <a:p>
          <a:endParaRPr lang="en-US"/>
        </a:p>
      </dgm:t>
    </dgm:pt>
    <dgm:pt modelId="{1515A359-2B8C-4786-8926-25FA8E0D8FE1}" type="sibTrans" cxnId="{2C8B7010-F132-4401-A603-FA1F6713DEE5}">
      <dgm:prSet/>
      <dgm:spPr/>
      <dgm:t>
        <a:bodyPr/>
        <a:lstStyle/>
        <a:p>
          <a:endParaRPr lang="en-US"/>
        </a:p>
      </dgm:t>
    </dgm:pt>
    <dgm:pt modelId="{36E157FE-5DA0-496E-9A5B-CDE3B3E59EFA}" type="pres">
      <dgm:prSet presAssocID="{19F05248-5A55-410E-A04A-7F5F7B31C215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51357FED-91BB-43B4-957C-A7C7BAE2E49F}" type="pres">
      <dgm:prSet presAssocID="{502A28D2-1E25-43C7-A19D-0FF36A3B08B0}" presName="compNode" presStyleCnt="0"/>
      <dgm:spPr/>
    </dgm:pt>
    <dgm:pt modelId="{C1F67EDA-8813-44B6-815B-18F3523343BF}" type="pres">
      <dgm:prSet presAssocID="{502A28D2-1E25-43C7-A19D-0FF36A3B08B0}" presName="bgRect" presStyleLbl="bgShp" presStyleIdx="0" presStyleCnt="4"/>
      <dgm:spPr/>
    </dgm:pt>
    <dgm:pt modelId="{B24B5F84-CFB7-44E8-BBE5-416C0D113276}" type="pres">
      <dgm:prSet presAssocID="{502A28D2-1E25-43C7-A19D-0FF36A3B08B0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ğaza"/>
        </a:ext>
      </dgm:extLst>
    </dgm:pt>
    <dgm:pt modelId="{4161FD5D-BC23-461F-833B-A40169B724F9}" type="pres">
      <dgm:prSet presAssocID="{502A28D2-1E25-43C7-A19D-0FF36A3B08B0}" presName="spaceRect" presStyleCnt="0"/>
      <dgm:spPr/>
    </dgm:pt>
    <dgm:pt modelId="{6354AC33-F4C3-4C2E-A6D6-E1FF28E7FE6B}" type="pres">
      <dgm:prSet presAssocID="{502A28D2-1E25-43C7-A19D-0FF36A3B08B0}" presName="parTx" presStyleLbl="revTx" presStyleIdx="0" presStyleCnt="4">
        <dgm:presLayoutVars>
          <dgm:chMax val="0"/>
          <dgm:chPref val="0"/>
        </dgm:presLayoutVars>
      </dgm:prSet>
      <dgm:spPr/>
      <dgm:t>
        <a:bodyPr/>
        <a:lstStyle/>
        <a:p>
          <a:endParaRPr lang="tr-TR"/>
        </a:p>
      </dgm:t>
    </dgm:pt>
    <dgm:pt modelId="{129EE0F8-840C-4D2A-B793-6D3D52CB9FEE}" type="pres">
      <dgm:prSet presAssocID="{3F4805BB-75AB-4F90-A20D-36D7E8112665}" presName="sibTrans" presStyleCnt="0"/>
      <dgm:spPr/>
    </dgm:pt>
    <dgm:pt modelId="{CD9DF01E-FDF7-48B3-AACB-818C8D138479}" type="pres">
      <dgm:prSet presAssocID="{EA906E33-66CE-4206-922E-EDA20496D727}" presName="compNode" presStyleCnt="0"/>
      <dgm:spPr/>
    </dgm:pt>
    <dgm:pt modelId="{3A7B3358-9763-432C-B4B3-697C858ED58C}" type="pres">
      <dgm:prSet presAssocID="{EA906E33-66CE-4206-922E-EDA20496D727}" presName="bgRect" presStyleLbl="bgShp" presStyleIdx="1" presStyleCnt="4"/>
      <dgm:spPr/>
    </dgm:pt>
    <dgm:pt modelId="{6D163647-A3B8-49B4-8743-98E77A5F8657}" type="pres">
      <dgm:prSet presAssocID="{EA906E33-66CE-4206-922E-EDA20496D727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İşlemci"/>
        </a:ext>
      </dgm:extLst>
    </dgm:pt>
    <dgm:pt modelId="{3B2A4779-AB7D-48A6-A7BB-BB1D380D5E53}" type="pres">
      <dgm:prSet presAssocID="{EA906E33-66CE-4206-922E-EDA20496D727}" presName="spaceRect" presStyleCnt="0"/>
      <dgm:spPr/>
    </dgm:pt>
    <dgm:pt modelId="{AA4346BD-79E5-4969-86EE-05AEE3576D2C}" type="pres">
      <dgm:prSet presAssocID="{EA906E33-66CE-4206-922E-EDA20496D727}" presName="parTx" presStyleLbl="revTx" presStyleIdx="1" presStyleCnt="4">
        <dgm:presLayoutVars>
          <dgm:chMax val="0"/>
          <dgm:chPref val="0"/>
        </dgm:presLayoutVars>
      </dgm:prSet>
      <dgm:spPr/>
      <dgm:t>
        <a:bodyPr/>
        <a:lstStyle/>
        <a:p>
          <a:endParaRPr lang="tr-TR"/>
        </a:p>
      </dgm:t>
    </dgm:pt>
    <dgm:pt modelId="{03917D8A-9DD2-42ED-88AE-C3DA4B76B625}" type="pres">
      <dgm:prSet presAssocID="{15A8AEE6-9536-4D86-95B6-36E5A075B5FA}" presName="sibTrans" presStyleCnt="0"/>
      <dgm:spPr/>
    </dgm:pt>
    <dgm:pt modelId="{6A57BF18-6AF5-4747-9BA1-064347B54EA5}" type="pres">
      <dgm:prSet presAssocID="{F153DFDF-D014-425F-9BC3-015259D0AC2C}" presName="compNode" presStyleCnt="0"/>
      <dgm:spPr/>
    </dgm:pt>
    <dgm:pt modelId="{1BDB83FF-84DB-425E-8D4E-5DA1307754E6}" type="pres">
      <dgm:prSet presAssocID="{F153DFDF-D014-425F-9BC3-015259D0AC2C}" presName="bgRect" presStyleLbl="bgShp" presStyleIdx="2" presStyleCnt="4"/>
      <dgm:spPr/>
    </dgm:pt>
    <dgm:pt modelId="{AF9FF88D-514B-486F-AA15-D3524AC67137}" type="pres">
      <dgm:prSet presAssocID="{F153DFDF-D014-425F-9BC3-015259D0AC2C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yncing Cloud"/>
        </a:ext>
      </dgm:extLst>
    </dgm:pt>
    <dgm:pt modelId="{D9BDFF0A-A934-4665-B117-641581072818}" type="pres">
      <dgm:prSet presAssocID="{F153DFDF-D014-425F-9BC3-015259D0AC2C}" presName="spaceRect" presStyleCnt="0"/>
      <dgm:spPr/>
    </dgm:pt>
    <dgm:pt modelId="{B6AEB214-EA0E-4AD6-A176-EE5315B3C7F7}" type="pres">
      <dgm:prSet presAssocID="{F153DFDF-D014-425F-9BC3-015259D0AC2C}" presName="parTx" presStyleLbl="revTx" presStyleIdx="2" presStyleCnt="4">
        <dgm:presLayoutVars>
          <dgm:chMax val="0"/>
          <dgm:chPref val="0"/>
        </dgm:presLayoutVars>
      </dgm:prSet>
      <dgm:spPr/>
      <dgm:t>
        <a:bodyPr/>
        <a:lstStyle/>
        <a:p>
          <a:endParaRPr lang="tr-TR"/>
        </a:p>
      </dgm:t>
    </dgm:pt>
    <dgm:pt modelId="{324207A9-4272-4F81-A515-622F451EBE8E}" type="pres">
      <dgm:prSet presAssocID="{B034646E-68C6-4C14-9211-868B0C6B6081}" presName="sibTrans" presStyleCnt="0"/>
      <dgm:spPr/>
    </dgm:pt>
    <dgm:pt modelId="{B3729F5C-D908-4C9D-97DF-F8EFBCF04CA4}" type="pres">
      <dgm:prSet presAssocID="{0AB95B6D-BC1D-4AB9-9A17-371742AC1139}" presName="compNode" presStyleCnt="0"/>
      <dgm:spPr/>
    </dgm:pt>
    <dgm:pt modelId="{FD7F3016-0AA6-4FC4-8B9E-FD30CE503764}" type="pres">
      <dgm:prSet presAssocID="{0AB95B6D-BC1D-4AB9-9A17-371742AC1139}" presName="bgRect" presStyleLbl="bgShp" presStyleIdx="3" presStyleCnt="4"/>
      <dgm:spPr/>
    </dgm:pt>
    <dgm:pt modelId="{95C8FF5C-D2EB-44E2-B704-EAE2BBBC0BC1}" type="pres">
      <dgm:prSet presAssocID="{0AB95B6D-BC1D-4AB9-9A17-371742AC1139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pen envelope"/>
        </a:ext>
      </dgm:extLst>
    </dgm:pt>
    <dgm:pt modelId="{EC04C757-73CE-4F00-8C5A-6D78F0176826}" type="pres">
      <dgm:prSet presAssocID="{0AB95B6D-BC1D-4AB9-9A17-371742AC1139}" presName="spaceRect" presStyleCnt="0"/>
      <dgm:spPr/>
    </dgm:pt>
    <dgm:pt modelId="{F9BC345E-1C99-404D-9ED1-5DB671E8F5F3}" type="pres">
      <dgm:prSet presAssocID="{0AB95B6D-BC1D-4AB9-9A17-371742AC1139}" presName="parTx" presStyleLbl="revTx" presStyleIdx="3" presStyleCnt="4">
        <dgm:presLayoutVars>
          <dgm:chMax val="0"/>
          <dgm:chPref val="0"/>
        </dgm:presLayoutVars>
      </dgm:prSet>
      <dgm:spPr/>
      <dgm:t>
        <a:bodyPr/>
        <a:lstStyle/>
        <a:p>
          <a:endParaRPr lang="tr-TR"/>
        </a:p>
      </dgm:t>
    </dgm:pt>
  </dgm:ptLst>
  <dgm:cxnLst>
    <dgm:cxn modelId="{EC4B7AF4-FF2A-45C9-9D7E-8AB2E21D1FC0}" type="presOf" srcId="{0AB95B6D-BC1D-4AB9-9A17-371742AC1139}" destId="{F9BC345E-1C99-404D-9ED1-5DB671E8F5F3}" srcOrd="0" destOrd="0" presId="urn:microsoft.com/office/officeart/2018/2/layout/IconVerticalSolidList#30"/>
    <dgm:cxn modelId="{B8EED053-5B08-45A8-BE26-BEA3774EE1FA}" srcId="{19F05248-5A55-410E-A04A-7F5F7B31C215}" destId="{502A28D2-1E25-43C7-A19D-0FF36A3B08B0}" srcOrd="0" destOrd="0" parTransId="{62E81F41-6D68-4AEB-A465-69B3433B9D9B}" sibTransId="{3F4805BB-75AB-4F90-A20D-36D7E8112665}"/>
    <dgm:cxn modelId="{0EE3462B-3483-4259-847C-3A70F7544493}" srcId="{19F05248-5A55-410E-A04A-7F5F7B31C215}" destId="{F153DFDF-D014-425F-9BC3-015259D0AC2C}" srcOrd="2" destOrd="0" parTransId="{99F1D77E-329A-41A0-92F6-5D7D819D9C1A}" sibTransId="{B034646E-68C6-4C14-9211-868B0C6B6081}"/>
    <dgm:cxn modelId="{A083DA56-9969-4CAB-ABE9-7CACD5F0393E}" type="presOf" srcId="{502A28D2-1E25-43C7-A19D-0FF36A3B08B0}" destId="{6354AC33-F4C3-4C2E-A6D6-E1FF28E7FE6B}" srcOrd="0" destOrd="0" presId="urn:microsoft.com/office/officeart/2018/2/layout/IconVerticalSolidList#30"/>
    <dgm:cxn modelId="{773B7BFA-A5CA-4102-869F-F46F8AC4B0CD}" srcId="{19F05248-5A55-410E-A04A-7F5F7B31C215}" destId="{EA906E33-66CE-4206-922E-EDA20496D727}" srcOrd="1" destOrd="0" parTransId="{4DE94E0E-EE7F-4681-86ED-91A5CB325124}" sibTransId="{15A8AEE6-9536-4D86-95B6-36E5A075B5FA}"/>
    <dgm:cxn modelId="{9C3E7C1F-67DB-482D-8FD5-7F909A303109}" type="presOf" srcId="{19F05248-5A55-410E-A04A-7F5F7B31C215}" destId="{36E157FE-5DA0-496E-9A5B-CDE3B3E59EFA}" srcOrd="0" destOrd="0" presId="urn:microsoft.com/office/officeart/2018/2/layout/IconVerticalSolidList#30"/>
    <dgm:cxn modelId="{D28FCD87-8E13-4F55-9CCF-83845DA0CA72}" type="presOf" srcId="{F153DFDF-D014-425F-9BC3-015259D0AC2C}" destId="{B6AEB214-EA0E-4AD6-A176-EE5315B3C7F7}" srcOrd="0" destOrd="0" presId="urn:microsoft.com/office/officeart/2018/2/layout/IconVerticalSolidList#30"/>
    <dgm:cxn modelId="{1EEB248E-66F4-40D6-8762-0BE3A877C6D2}" type="presOf" srcId="{EA906E33-66CE-4206-922E-EDA20496D727}" destId="{AA4346BD-79E5-4969-86EE-05AEE3576D2C}" srcOrd="0" destOrd="0" presId="urn:microsoft.com/office/officeart/2018/2/layout/IconVerticalSolidList#30"/>
    <dgm:cxn modelId="{2C8B7010-F132-4401-A603-FA1F6713DEE5}" srcId="{19F05248-5A55-410E-A04A-7F5F7B31C215}" destId="{0AB95B6D-BC1D-4AB9-9A17-371742AC1139}" srcOrd="3" destOrd="0" parTransId="{32028E65-E680-4993-A324-8F6443A9005E}" sibTransId="{1515A359-2B8C-4786-8926-25FA8E0D8FE1}"/>
    <dgm:cxn modelId="{0542137F-3C1F-4A57-A064-B197A4F3A367}" type="presParOf" srcId="{36E157FE-5DA0-496E-9A5B-CDE3B3E59EFA}" destId="{51357FED-91BB-43B4-957C-A7C7BAE2E49F}" srcOrd="0" destOrd="0" presId="urn:microsoft.com/office/officeart/2018/2/layout/IconVerticalSolidList#30"/>
    <dgm:cxn modelId="{547CC7AF-6DDB-43AB-BCA2-A2DCDBC4C590}" type="presParOf" srcId="{51357FED-91BB-43B4-957C-A7C7BAE2E49F}" destId="{C1F67EDA-8813-44B6-815B-18F3523343BF}" srcOrd="0" destOrd="0" presId="urn:microsoft.com/office/officeart/2018/2/layout/IconVerticalSolidList#30"/>
    <dgm:cxn modelId="{EEF9D98D-B293-4120-9959-8105CF0D4A1D}" type="presParOf" srcId="{51357FED-91BB-43B4-957C-A7C7BAE2E49F}" destId="{B24B5F84-CFB7-44E8-BBE5-416C0D113276}" srcOrd="1" destOrd="0" presId="urn:microsoft.com/office/officeart/2018/2/layout/IconVerticalSolidList#30"/>
    <dgm:cxn modelId="{7D656561-11DC-4AAA-B937-2EE246B55705}" type="presParOf" srcId="{51357FED-91BB-43B4-957C-A7C7BAE2E49F}" destId="{4161FD5D-BC23-461F-833B-A40169B724F9}" srcOrd="2" destOrd="0" presId="urn:microsoft.com/office/officeart/2018/2/layout/IconVerticalSolidList#30"/>
    <dgm:cxn modelId="{CF7C72D5-0BE5-4A77-890A-B73C94EB68BC}" type="presParOf" srcId="{51357FED-91BB-43B4-957C-A7C7BAE2E49F}" destId="{6354AC33-F4C3-4C2E-A6D6-E1FF28E7FE6B}" srcOrd="3" destOrd="0" presId="urn:microsoft.com/office/officeart/2018/2/layout/IconVerticalSolidList#30"/>
    <dgm:cxn modelId="{58B4B349-CCEF-4836-940A-D7E6F73E795F}" type="presParOf" srcId="{36E157FE-5DA0-496E-9A5B-CDE3B3E59EFA}" destId="{129EE0F8-840C-4D2A-B793-6D3D52CB9FEE}" srcOrd="1" destOrd="0" presId="urn:microsoft.com/office/officeart/2018/2/layout/IconVerticalSolidList#30"/>
    <dgm:cxn modelId="{DA185F09-8515-4400-B755-1897283526F5}" type="presParOf" srcId="{36E157FE-5DA0-496E-9A5B-CDE3B3E59EFA}" destId="{CD9DF01E-FDF7-48B3-AACB-818C8D138479}" srcOrd="2" destOrd="0" presId="urn:microsoft.com/office/officeart/2018/2/layout/IconVerticalSolidList#30"/>
    <dgm:cxn modelId="{84ADB145-E276-447F-8582-019A55660129}" type="presParOf" srcId="{CD9DF01E-FDF7-48B3-AACB-818C8D138479}" destId="{3A7B3358-9763-432C-B4B3-697C858ED58C}" srcOrd="0" destOrd="0" presId="urn:microsoft.com/office/officeart/2018/2/layout/IconVerticalSolidList#30"/>
    <dgm:cxn modelId="{79F50DCF-9628-4C1C-877A-50C9CEDF744A}" type="presParOf" srcId="{CD9DF01E-FDF7-48B3-AACB-818C8D138479}" destId="{6D163647-A3B8-49B4-8743-98E77A5F8657}" srcOrd="1" destOrd="0" presId="urn:microsoft.com/office/officeart/2018/2/layout/IconVerticalSolidList#30"/>
    <dgm:cxn modelId="{54E5A35F-CD52-4E6D-86EB-8683AB868B4E}" type="presParOf" srcId="{CD9DF01E-FDF7-48B3-AACB-818C8D138479}" destId="{3B2A4779-AB7D-48A6-A7BB-BB1D380D5E53}" srcOrd="2" destOrd="0" presId="urn:microsoft.com/office/officeart/2018/2/layout/IconVerticalSolidList#30"/>
    <dgm:cxn modelId="{0DD08BC1-F607-44C9-BFDA-7CCE310210B5}" type="presParOf" srcId="{CD9DF01E-FDF7-48B3-AACB-818C8D138479}" destId="{AA4346BD-79E5-4969-86EE-05AEE3576D2C}" srcOrd="3" destOrd="0" presId="urn:microsoft.com/office/officeart/2018/2/layout/IconVerticalSolidList#30"/>
    <dgm:cxn modelId="{8E969D1F-D509-4CE3-BB9F-3554A92255A6}" type="presParOf" srcId="{36E157FE-5DA0-496E-9A5B-CDE3B3E59EFA}" destId="{03917D8A-9DD2-42ED-88AE-C3DA4B76B625}" srcOrd="3" destOrd="0" presId="urn:microsoft.com/office/officeart/2018/2/layout/IconVerticalSolidList#30"/>
    <dgm:cxn modelId="{16A8FC38-530D-42BA-9830-79700A6BB312}" type="presParOf" srcId="{36E157FE-5DA0-496E-9A5B-CDE3B3E59EFA}" destId="{6A57BF18-6AF5-4747-9BA1-064347B54EA5}" srcOrd="4" destOrd="0" presId="urn:microsoft.com/office/officeart/2018/2/layout/IconVerticalSolidList#30"/>
    <dgm:cxn modelId="{2EC63585-EDCA-40F8-8CC5-2E1476968A26}" type="presParOf" srcId="{6A57BF18-6AF5-4747-9BA1-064347B54EA5}" destId="{1BDB83FF-84DB-425E-8D4E-5DA1307754E6}" srcOrd="0" destOrd="0" presId="urn:microsoft.com/office/officeart/2018/2/layout/IconVerticalSolidList#30"/>
    <dgm:cxn modelId="{346E82AE-00CF-4A28-AA7E-6385764771D0}" type="presParOf" srcId="{6A57BF18-6AF5-4747-9BA1-064347B54EA5}" destId="{AF9FF88D-514B-486F-AA15-D3524AC67137}" srcOrd="1" destOrd="0" presId="urn:microsoft.com/office/officeart/2018/2/layout/IconVerticalSolidList#30"/>
    <dgm:cxn modelId="{C9593332-D3F7-432D-9FAC-7A96E6D569C1}" type="presParOf" srcId="{6A57BF18-6AF5-4747-9BA1-064347B54EA5}" destId="{D9BDFF0A-A934-4665-B117-641581072818}" srcOrd="2" destOrd="0" presId="urn:microsoft.com/office/officeart/2018/2/layout/IconVerticalSolidList#30"/>
    <dgm:cxn modelId="{1626306E-F094-4E4A-B2D6-2E7A48BEA860}" type="presParOf" srcId="{6A57BF18-6AF5-4747-9BA1-064347B54EA5}" destId="{B6AEB214-EA0E-4AD6-A176-EE5315B3C7F7}" srcOrd="3" destOrd="0" presId="urn:microsoft.com/office/officeart/2018/2/layout/IconVerticalSolidList#30"/>
    <dgm:cxn modelId="{D90C1594-7DDC-4646-8AD4-9CF7416E822B}" type="presParOf" srcId="{36E157FE-5DA0-496E-9A5B-CDE3B3E59EFA}" destId="{324207A9-4272-4F81-A515-622F451EBE8E}" srcOrd="5" destOrd="0" presId="urn:microsoft.com/office/officeart/2018/2/layout/IconVerticalSolidList#30"/>
    <dgm:cxn modelId="{ABF9114F-C193-4466-883F-6FA9F4896C66}" type="presParOf" srcId="{36E157FE-5DA0-496E-9A5B-CDE3B3E59EFA}" destId="{B3729F5C-D908-4C9D-97DF-F8EFBCF04CA4}" srcOrd="6" destOrd="0" presId="urn:microsoft.com/office/officeart/2018/2/layout/IconVerticalSolidList#30"/>
    <dgm:cxn modelId="{2DE2087B-BAAF-4D7D-858C-BC8B597F7D41}" type="presParOf" srcId="{B3729F5C-D908-4C9D-97DF-F8EFBCF04CA4}" destId="{FD7F3016-0AA6-4FC4-8B9E-FD30CE503764}" srcOrd="0" destOrd="0" presId="urn:microsoft.com/office/officeart/2018/2/layout/IconVerticalSolidList#30"/>
    <dgm:cxn modelId="{7DAF9FA9-73CE-46B0-B9A2-030990F9DE35}" type="presParOf" srcId="{B3729F5C-D908-4C9D-97DF-F8EFBCF04CA4}" destId="{95C8FF5C-D2EB-44E2-B704-EAE2BBBC0BC1}" srcOrd="1" destOrd="0" presId="urn:microsoft.com/office/officeart/2018/2/layout/IconVerticalSolidList#30"/>
    <dgm:cxn modelId="{EC623DD4-6B9E-4166-96E5-DE2EFAF6B6A9}" type="presParOf" srcId="{B3729F5C-D908-4C9D-97DF-F8EFBCF04CA4}" destId="{EC04C757-73CE-4F00-8C5A-6D78F0176826}" srcOrd="2" destOrd="0" presId="urn:microsoft.com/office/officeart/2018/2/layout/IconVerticalSolidList#30"/>
    <dgm:cxn modelId="{B2DB6B62-99E5-411B-AB99-66EEF1C93710}" type="presParOf" srcId="{B3729F5C-D908-4C9D-97DF-F8EFBCF04CA4}" destId="{F9BC345E-1C99-404D-9ED1-5DB671E8F5F3}" srcOrd="3" destOrd="0" presId="urn:microsoft.com/office/officeart/2018/2/layout/IconVerticalSolidList#30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6.xml><?xml version="1.0" encoding="utf-8"?>
<dgm:dataModel xmlns:dgm="http://schemas.openxmlformats.org/drawingml/2006/diagram" xmlns:a="http://schemas.openxmlformats.org/drawingml/2006/main">
  <dgm:ptLst>
    <dgm:pt modelId="{3DE9D627-8541-644C-B657-1A002CCBEDA8}" type="doc">
      <dgm:prSet loTypeId="urn:microsoft.com/office/officeart/2005/8/layout/vList2" loCatId="list" qsTypeId="urn:microsoft.com/office/officeart/2005/8/quickstyle/3d6" qsCatId="3D" csTypeId="urn:microsoft.com/office/officeart/2005/8/colors/colorful2" csCatId="colorful"/>
      <dgm:spPr/>
      <dgm:t>
        <a:bodyPr/>
        <a:lstStyle/>
        <a:p>
          <a:endParaRPr lang="tr-TR"/>
        </a:p>
      </dgm:t>
    </dgm:pt>
    <dgm:pt modelId="{B224EC22-5E23-0B4B-A852-055EE4A50ED0}">
      <dgm:prSet/>
      <dgm:spPr/>
      <dgm:t>
        <a:bodyPr/>
        <a:lstStyle/>
        <a:p>
          <a:r>
            <a:rPr lang="tr-TR" b="0" dirty="0"/>
            <a:t>GÜ, Teknoloji Transfer Ofisi</a:t>
          </a:r>
          <a:endParaRPr lang="tr-TR" dirty="0"/>
        </a:p>
      </dgm:t>
    </dgm:pt>
    <dgm:pt modelId="{559B5455-02F0-E243-B7F5-08C8799F6EC5}" type="parTrans" cxnId="{5961E14A-0EEA-D04C-8859-C515D69D0507}">
      <dgm:prSet/>
      <dgm:spPr/>
      <dgm:t>
        <a:bodyPr/>
        <a:lstStyle/>
        <a:p>
          <a:endParaRPr lang="tr-TR"/>
        </a:p>
      </dgm:t>
    </dgm:pt>
    <dgm:pt modelId="{86A86D37-7BCB-6A49-B1BF-E43B60066443}" type="sibTrans" cxnId="{5961E14A-0EEA-D04C-8859-C515D69D0507}">
      <dgm:prSet/>
      <dgm:spPr/>
      <dgm:t>
        <a:bodyPr/>
        <a:lstStyle/>
        <a:p>
          <a:endParaRPr lang="tr-TR"/>
        </a:p>
      </dgm:t>
    </dgm:pt>
    <dgm:pt modelId="{53D3C6D4-07E7-7640-BAAA-5D0A98D559BE}" type="pres">
      <dgm:prSet presAssocID="{3DE9D627-8541-644C-B657-1A002CCBEDA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B4953FF1-6CB8-F147-A4FD-EF15302A3FC2}" type="pres">
      <dgm:prSet presAssocID="{B224EC22-5E23-0B4B-A852-055EE4A50ED0}" presName="parentText" presStyleLbl="node1" presStyleIdx="0" presStyleCnt="1" custLinFactNeighborY="2118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827F8BD1-4538-734C-A510-9D57089FEEA8}" type="presOf" srcId="{3DE9D627-8541-644C-B657-1A002CCBEDA8}" destId="{53D3C6D4-07E7-7640-BAAA-5D0A98D559BE}" srcOrd="0" destOrd="0" presId="urn:microsoft.com/office/officeart/2005/8/layout/vList2"/>
    <dgm:cxn modelId="{5961E14A-0EEA-D04C-8859-C515D69D0507}" srcId="{3DE9D627-8541-644C-B657-1A002CCBEDA8}" destId="{B224EC22-5E23-0B4B-A852-055EE4A50ED0}" srcOrd="0" destOrd="0" parTransId="{559B5455-02F0-E243-B7F5-08C8799F6EC5}" sibTransId="{86A86D37-7BCB-6A49-B1BF-E43B60066443}"/>
    <dgm:cxn modelId="{8CB49B5A-6597-4B4B-ACE8-0B1BA146C92A}" type="presOf" srcId="{B224EC22-5E23-0B4B-A852-055EE4A50ED0}" destId="{B4953FF1-6CB8-F147-A4FD-EF15302A3FC2}" srcOrd="0" destOrd="0" presId="urn:microsoft.com/office/officeart/2005/8/layout/vList2"/>
    <dgm:cxn modelId="{9C0E77A2-DBDC-C44F-9708-E95A381FADFD}" type="presParOf" srcId="{53D3C6D4-07E7-7640-BAAA-5D0A98D559BE}" destId="{B4953FF1-6CB8-F147-A4FD-EF15302A3FC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7.xml><?xml version="1.0" encoding="utf-8"?>
<dgm:dataModel xmlns:dgm="http://schemas.openxmlformats.org/drawingml/2006/diagram" xmlns:a="http://schemas.openxmlformats.org/drawingml/2006/main">
  <dgm:ptLst>
    <dgm:pt modelId="{A5D16E17-2093-4465-911B-2283F36D1C50}" type="doc">
      <dgm:prSet loTypeId="urn:microsoft.com/office/officeart/2016/7/layout/LinearBlockProcessNumbered" loCatId="process" qsTypeId="urn:microsoft.com/office/officeart/2005/8/quickstyle/simple4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D23E7DD0-AC75-43D6-A0E8-35E2E5D87858}">
      <dgm:prSet/>
      <dgm:spPr/>
      <dgm:t>
        <a:bodyPr/>
        <a:lstStyle/>
        <a:p>
          <a:r>
            <a:rPr lang="tr-TR"/>
            <a:t>Başvuru geri çekme işlemi her aşamada yapılabilir. </a:t>
          </a:r>
          <a:endParaRPr lang="en-US"/>
        </a:p>
      </dgm:t>
    </dgm:pt>
    <dgm:pt modelId="{58CDC9CE-4891-49E1-93BA-725E4A9D3C74}" type="parTrans" cxnId="{BF5DCF16-4C51-4DCA-A5EF-B3AA14A49650}">
      <dgm:prSet/>
      <dgm:spPr/>
      <dgm:t>
        <a:bodyPr/>
        <a:lstStyle/>
        <a:p>
          <a:endParaRPr lang="en-US"/>
        </a:p>
      </dgm:t>
    </dgm:pt>
    <dgm:pt modelId="{F178540A-6FD4-41F1-B55D-0560AE24683C}" type="sibTrans" cxnId="{BF5DCF16-4C51-4DCA-A5EF-B3AA14A49650}">
      <dgm:prSet phldrT="01" phldr="0"/>
      <dgm:spPr/>
      <dgm:t>
        <a:bodyPr/>
        <a:lstStyle/>
        <a:p>
          <a:r>
            <a:rPr lang="en-US"/>
            <a:t>01</a:t>
          </a:r>
        </a:p>
      </dgm:t>
    </dgm:pt>
    <dgm:pt modelId="{92851033-F234-4B75-8312-BB7C2613AE7D}">
      <dgm:prSet/>
      <dgm:spPr/>
      <dgm:t>
        <a:bodyPr/>
        <a:lstStyle/>
        <a:p>
          <a:r>
            <a:rPr lang="tr-TR"/>
            <a:t>Başvuru dönemi içerisinde geri çekme işlemi sistem üzerinden onay kaldırılarak yapılabilir. </a:t>
          </a:r>
          <a:endParaRPr lang="en-US"/>
        </a:p>
      </dgm:t>
    </dgm:pt>
    <dgm:pt modelId="{6F87D38F-D164-4673-BF95-F34A11887F03}" type="parTrans" cxnId="{5F33736B-9D4C-4A72-802F-6C0D666D4D4D}">
      <dgm:prSet/>
      <dgm:spPr/>
      <dgm:t>
        <a:bodyPr/>
        <a:lstStyle/>
        <a:p>
          <a:endParaRPr lang="en-US"/>
        </a:p>
      </dgm:t>
    </dgm:pt>
    <dgm:pt modelId="{3AC4BE38-3D08-4B5F-A61E-07EC24499DF4}" type="sibTrans" cxnId="{5F33736B-9D4C-4A72-802F-6C0D666D4D4D}">
      <dgm:prSet phldrT="02" phldr="0"/>
      <dgm:spPr/>
      <dgm:t>
        <a:bodyPr/>
        <a:lstStyle/>
        <a:p>
          <a:r>
            <a:rPr lang="en-US"/>
            <a:t>02</a:t>
          </a:r>
        </a:p>
      </dgm:t>
    </dgm:pt>
    <dgm:pt modelId="{2A2FA58A-947B-4EDB-9E93-BF91E34C7B4D}">
      <dgm:prSet/>
      <dgm:spPr/>
      <dgm:t>
        <a:bodyPr/>
        <a:lstStyle/>
        <a:p>
          <a:r>
            <a:rPr lang="tr-TR"/>
            <a:t>Başvuru dönemi bittikten sonra değerlendirme aşamasında geri çekme işlemi için başvuru yılı ve dönemini belirten ıslak imzalı bir dilekçenin BİDEB adresine gönderilmesi gerekmektedir.</a:t>
          </a:r>
          <a:endParaRPr lang="en-US"/>
        </a:p>
      </dgm:t>
    </dgm:pt>
    <dgm:pt modelId="{10B84C0D-097F-467E-8C4A-E092C0E6185B}" type="parTrans" cxnId="{24286C5E-820E-4FFD-BC07-07B136217834}">
      <dgm:prSet/>
      <dgm:spPr/>
      <dgm:t>
        <a:bodyPr/>
        <a:lstStyle/>
        <a:p>
          <a:endParaRPr lang="en-US"/>
        </a:p>
      </dgm:t>
    </dgm:pt>
    <dgm:pt modelId="{9E1355BC-47F0-48EE-96E4-FD150FCA2718}" type="sibTrans" cxnId="{24286C5E-820E-4FFD-BC07-07B136217834}">
      <dgm:prSet phldrT="03" phldr="0"/>
      <dgm:spPr/>
      <dgm:t>
        <a:bodyPr/>
        <a:lstStyle/>
        <a:p>
          <a:r>
            <a:rPr lang="en-US"/>
            <a:t>03</a:t>
          </a:r>
        </a:p>
      </dgm:t>
    </dgm:pt>
    <dgm:pt modelId="{1406D9B8-C55B-472B-A9BB-7DDB4DBDFF93}">
      <dgm:prSet/>
      <dgm:spPr/>
      <dgm:t>
        <a:bodyPr/>
        <a:lstStyle/>
        <a:p>
          <a:r>
            <a:rPr lang="tr-TR"/>
            <a:t>Dilekçenin BİDEB’ e ulaşmasını takiben güncelleme işlemi yapılmaktadır.</a:t>
          </a:r>
          <a:endParaRPr lang="en-US"/>
        </a:p>
      </dgm:t>
    </dgm:pt>
    <dgm:pt modelId="{BA991E02-3959-4056-A0B9-A1CA2907849B}" type="parTrans" cxnId="{AB1D934E-1F23-4345-8987-175EAC9BD9A8}">
      <dgm:prSet/>
      <dgm:spPr/>
      <dgm:t>
        <a:bodyPr/>
        <a:lstStyle/>
        <a:p>
          <a:endParaRPr lang="en-US"/>
        </a:p>
      </dgm:t>
    </dgm:pt>
    <dgm:pt modelId="{79F50C40-DE1D-490E-B484-7FDD3580C01B}" type="sibTrans" cxnId="{AB1D934E-1F23-4345-8987-175EAC9BD9A8}">
      <dgm:prSet phldrT="04" phldr="0"/>
      <dgm:spPr/>
      <dgm:t>
        <a:bodyPr/>
        <a:lstStyle/>
        <a:p>
          <a:r>
            <a:rPr lang="en-US"/>
            <a:t>04</a:t>
          </a:r>
        </a:p>
      </dgm:t>
    </dgm:pt>
    <dgm:pt modelId="{3C330E16-2496-4243-96AC-212046A6B6A0}" type="pres">
      <dgm:prSet presAssocID="{A5D16E17-2093-4465-911B-2283F36D1C50}" presName="Name0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4515C0F7-74E9-4149-B927-9D91E54923F2}" type="pres">
      <dgm:prSet presAssocID="{D23E7DD0-AC75-43D6-A0E8-35E2E5D87858}" presName="compositeNode" presStyleCnt="0">
        <dgm:presLayoutVars>
          <dgm:bulletEnabled val="1"/>
        </dgm:presLayoutVars>
      </dgm:prSet>
      <dgm:spPr/>
    </dgm:pt>
    <dgm:pt modelId="{CD634F96-D9A7-DA46-829B-7EBEF36EF327}" type="pres">
      <dgm:prSet presAssocID="{D23E7DD0-AC75-43D6-A0E8-35E2E5D87858}" presName="bgRect" presStyleLbl="alignNode1" presStyleIdx="0" presStyleCnt="4"/>
      <dgm:spPr/>
      <dgm:t>
        <a:bodyPr/>
        <a:lstStyle/>
        <a:p>
          <a:endParaRPr lang="tr-TR"/>
        </a:p>
      </dgm:t>
    </dgm:pt>
    <dgm:pt modelId="{C1914846-FEF5-104B-9B4E-6B8A1A1D359C}" type="pres">
      <dgm:prSet presAssocID="{F178540A-6FD4-41F1-B55D-0560AE24683C}" presName="sibTransNodeRect" presStyleLbl="align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982C7FE-D822-964A-8656-6CBC544435C8}" type="pres">
      <dgm:prSet presAssocID="{D23E7DD0-AC75-43D6-A0E8-35E2E5D87858}" presName="nodeRect" presStyleLbl="alignNode1" presStyleIdx="0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DBF53881-3867-C44F-BAAE-0B525D20AC2E}" type="pres">
      <dgm:prSet presAssocID="{F178540A-6FD4-41F1-B55D-0560AE24683C}" presName="sibTrans" presStyleCnt="0"/>
      <dgm:spPr/>
    </dgm:pt>
    <dgm:pt modelId="{56CE87B8-E242-BB4B-9F94-3BDD8B4DF251}" type="pres">
      <dgm:prSet presAssocID="{92851033-F234-4B75-8312-BB7C2613AE7D}" presName="compositeNode" presStyleCnt="0">
        <dgm:presLayoutVars>
          <dgm:bulletEnabled val="1"/>
        </dgm:presLayoutVars>
      </dgm:prSet>
      <dgm:spPr/>
    </dgm:pt>
    <dgm:pt modelId="{F4A5FD65-EDF8-4E42-A434-83207FBA7E05}" type="pres">
      <dgm:prSet presAssocID="{92851033-F234-4B75-8312-BB7C2613AE7D}" presName="bgRect" presStyleLbl="alignNode1" presStyleIdx="1" presStyleCnt="4"/>
      <dgm:spPr/>
      <dgm:t>
        <a:bodyPr/>
        <a:lstStyle/>
        <a:p>
          <a:endParaRPr lang="tr-TR"/>
        </a:p>
      </dgm:t>
    </dgm:pt>
    <dgm:pt modelId="{1CFFAE4C-4BF7-0E4D-9BCC-40CA9A7D1A56}" type="pres">
      <dgm:prSet presAssocID="{3AC4BE38-3D08-4B5F-A61E-07EC24499DF4}" presName="sibTransNodeRect" presStyleLbl="align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35197CCA-2E0E-4C43-8A21-03BE0DCEDFDD}" type="pres">
      <dgm:prSet presAssocID="{92851033-F234-4B75-8312-BB7C2613AE7D}" presName="nodeRect" presStyleLbl="alignNode1" presStyleIdx="1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E85C8C13-351B-0B45-B6D1-F30A3906BF67}" type="pres">
      <dgm:prSet presAssocID="{3AC4BE38-3D08-4B5F-A61E-07EC24499DF4}" presName="sibTrans" presStyleCnt="0"/>
      <dgm:spPr/>
    </dgm:pt>
    <dgm:pt modelId="{FCCF7086-5B2A-1A44-9DE9-97DD19CBEDD9}" type="pres">
      <dgm:prSet presAssocID="{2A2FA58A-947B-4EDB-9E93-BF91E34C7B4D}" presName="compositeNode" presStyleCnt="0">
        <dgm:presLayoutVars>
          <dgm:bulletEnabled val="1"/>
        </dgm:presLayoutVars>
      </dgm:prSet>
      <dgm:spPr/>
    </dgm:pt>
    <dgm:pt modelId="{530DF56D-248B-804E-BCE0-365B1DA1DA84}" type="pres">
      <dgm:prSet presAssocID="{2A2FA58A-947B-4EDB-9E93-BF91E34C7B4D}" presName="bgRect" presStyleLbl="alignNode1" presStyleIdx="2" presStyleCnt="4"/>
      <dgm:spPr/>
      <dgm:t>
        <a:bodyPr/>
        <a:lstStyle/>
        <a:p>
          <a:endParaRPr lang="tr-TR"/>
        </a:p>
      </dgm:t>
    </dgm:pt>
    <dgm:pt modelId="{DAD90FEF-E20A-BB4C-85E5-4200993CC7FD}" type="pres">
      <dgm:prSet presAssocID="{9E1355BC-47F0-48EE-96E4-FD150FCA2718}" presName="sibTransNodeRect" presStyleLbl="align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3D28074-C0E9-3643-A7C6-F2C4976D711A}" type="pres">
      <dgm:prSet presAssocID="{2A2FA58A-947B-4EDB-9E93-BF91E34C7B4D}" presName="nodeRect" presStyleLbl="alignNode1" presStyleIdx="2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C351E1B1-99FE-F248-AF0A-D3E87461A7D9}" type="pres">
      <dgm:prSet presAssocID="{9E1355BC-47F0-48EE-96E4-FD150FCA2718}" presName="sibTrans" presStyleCnt="0"/>
      <dgm:spPr/>
    </dgm:pt>
    <dgm:pt modelId="{62054BE1-A5AD-FA4C-9F3A-6C331B922D29}" type="pres">
      <dgm:prSet presAssocID="{1406D9B8-C55B-472B-A9BB-7DDB4DBDFF93}" presName="compositeNode" presStyleCnt="0">
        <dgm:presLayoutVars>
          <dgm:bulletEnabled val="1"/>
        </dgm:presLayoutVars>
      </dgm:prSet>
      <dgm:spPr/>
    </dgm:pt>
    <dgm:pt modelId="{BA71173D-FC3E-FE46-BA79-61586B954E38}" type="pres">
      <dgm:prSet presAssocID="{1406D9B8-C55B-472B-A9BB-7DDB4DBDFF93}" presName="bgRect" presStyleLbl="alignNode1" presStyleIdx="3" presStyleCnt="4"/>
      <dgm:spPr/>
      <dgm:t>
        <a:bodyPr/>
        <a:lstStyle/>
        <a:p>
          <a:endParaRPr lang="tr-TR"/>
        </a:p>
      </dgm:t>
    </dgm:pt>
    <dgm:pt modelId="{9480F0D8-B035-464F-B1FF-3141BA817176}" type="pres">
      <dgm:prSet presAssocID="{79F50C40-DE1D-490E-B484-7FDD3580C01B}" presName="sibTransNodeRect" presStyleLbl="align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4FE85C3-F165-014B-A193-C4F3924AB9D2}" type="pres">
      <dgm:prSet presAssocID="{1406D9B8-C55B-472B-A9BB-7DDB4DBDFF93}" presName="nodeRect" presStyleLbl="alignNode1" presStyleIdx="3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BF5DCF16-4C51-4DCA-A5EF-B3AA14A49650}" srcId="{A5D16E17-2093-4465-911B-2283F36D1C50}" destId="{D23E7DD0-AC75-43D6-A0E8-35E2E5D87858}" srcOrd="0" destOrd="0" parTransId="{58CDC9CE-4891-49E1-93BA-725E4A9D3C74}" sibTransId="{F178540A-6FD4-41F1-B55D-0560AE24683C}"/>
    <dgm:cxn modelId="{CCE5783C-24D3-5247-8319-B7FFB7E4FD29}" type="presOf" srcId="{D23E7DD0-AC75-43D6-A0E8-35E2E5D87858}" destId="{0982C7FE-D822-964A-8656-6CBC544435C8}" srcOrd="1" destOrd="0" presId="urn:microsoft.com/office/officeart/2016/7/layout/LinearBlockProcessNumbered"/>
    <dgm:cxn modelId="{6EDC6959-7EEE-304D-9908-4FBA691437F6}" type="presOf" srcId="{92851033-F234-4B75-8312-BB7C2613AE7D}" destId="{35197CCA-2E0E-4C43-8A21-03BE0DCEDFDD}" srcOrd="1" destOrd="0" presId="urn:microsoft.com/office/officeart/2016/7/layout/LinearBlockProcessNumbered"/>
    <dgm:cxn modelId="{24286C5E-820E-4FFD-BC07-07B136217834}" srcId="{A5D16E17-2093-4465-911B-2283F36D1C50}" destId="{2A2FA58A-947B-4EDB-9E93-BF91E34C7B4D}" srcOrd="2" destOrd="0" parTransId="{10B84C0D-097F-467E-8C4A-E092C0E6185B}" sibTransId="{9E1355BC-47F0-48EE-96E4-FD150FCA2718}"/>
    <dgm:cxn modelId="{5F33736B-9D4C-4A72-802F-6C0D666D4D4D}" srcId="{A5D16E17-2093-4465-911B-2283F36D1C50}" destId="{92851033-F234-4B75-8312-BB7C2613AE7D}" srcOrd="1" destOrd="0" parTransId="{6F87D38F-D164-4673-BF95-F34A11887F03}" sibTransId="{3AC4BE38-3D08-4B5F-A61E-07EC24499DF4}"/>
    <dgm:cxn modelId="{A27E5AFB-0287-AA44-BF07-16A0EEA2E29F}" type="presOf" srcId="{92851033-F234-4B75-8312-BB7C2613AE7D}" destId="{F4A5FD65-EDF8-4E42-A434-83207FBA7E05}" srcOrd="0" destOrd="0" presId="urn:microsoft.com/office/officeart/2016/7/layout/LinearBlockProcessNumbered"/>
    <dgm:cxn modelId="{2DB7594D-F57D-1E42-AAB2-42F8DEFD4173}" type="presOf" srcId="{F178540A-6FD4-41F1-B55D-0560AE24683C}" destId="{C1914846-FEF5-104B-9B4E-6B8A1A1D359C}" srcOrd="0" destOrd="0" presId="urn:microsoft.com/office/officeart/2016/7/layout/LinearBlockProcessNumbered"/>
    <dgm:cxn modelId="{509BB991-B39C-CA4F-B7B9-AD20718FD2D9}" type="presOf" srcId="{D23E7DD0-AC75-43D6-A0E8-35E2E5D87858}" destId="{CD634F96-D9A7-DA46-829B-7EBEF36EF327}" srcOrd="0" destOrd="0" presId="urn:microsoft.com/office/officeart/2016/7/layout/LinearBlockProcessNumbered"/>
    <dgm:cxn modelId="{F286E211-6C70-0144-B8E6-E8D77F269216}" type="presOf" srcId="{A5D16E17-2093-4465-911B-2283F36D1C50}" destId="{3C330E16-2496-4243-96AC-212046A6B6A0}" srcOrd="0" destOrd="0" presId="urn:microsoft.com/office/officeart/2016/7/layout/LinearBlockProcessNumbered"/>
    <dgm:cxn modelId="{48D1F3F3-700F-A449-A355-894B33B25EED}" type="presOf" srcId="{79F50C40-DE1D-490E-B484-7FDD3580C01B}" destId="{9480F0D8-B035-464F-B1FF-3141BA817176}" srcOrd="0" destOrd="0" presId="urn:microsoft.com/office/officeart/2016/7/layout/LinearBlockProcessNumbered"/>
    <dgm:cxn modelId="{6A58EE5C-A0FC-3340-9512-A0A82A5C94FB}" type="presOf" srcId="{2A2FA58A-947B-4EDB-9E93-BF91E34C7B4D}" destId="{530DF56D-248B-804E-BCE0-365B1DA1DA84}" srcOrd="0" destOrd="0" presId="urn:microsoft.com/office/officeart/2016/7/layout/LinearBlockProcessNumbered"/>
    <dgm:cxn modelId="{388987C8-9E71-4E40-8C93-154CC0766346}" type="presOf" srcId="{9E1355BC-47F0-48EE-96E4-FD150FCA2718}" destId="{DAD90FEF-E20A-BB4C-85E5-4200993CC7FD}" srcOrd="0" destOrd="0" presId="urn:microsoft.com/office/officeart/2016/7/layout/LinearBlockProcessNumbered"/>
    <dgm:cxn modelId="{0E926E24-61EE-E942-AF41-D174AB3C8D87}" type="presOf" srcId="{3AC4BE38-3D08-4B5F-A61E-07EC24499DF4}" destId="{1CFFAE4C-4BF7-0E4D-9BCC-40CA9A7D1A56}" srcOrd="0" destOrd="0" presId="urn:microsoft.com/office/officeart/2016/7/layout/LinearBlockProcessNumbered"/>
    <dgm:cxn modelId="{07594E66-7011-F247-BED8-51F3758F7E96}" type="presOf" srcId="{1406D9B8-C55B-472B-A9BB-7DDB4DBDFF93}" destId="{64FE85C3-F165-014B-A193-C4F3924AB9D2}" srcOrd="1" destOrd="0" presId="urn:microsoft.com/office/officeart/2016/7/layout/LinearBlockProcessNumbered"/>
    <dgm:cxn modelId="{BFE10A27-CC48-5C4D-A3A9-D5D3BF46A185}" type="presOf" srcId="{2A2FA58A-947B-4EDB-9E93-BF91E34C7B4D}" destId="{A3D28074-C0E9-3643-A7C6-F2C4976D711A}" srcOrd="1" destOrd="0" presId="urn:microsoft.com/office/officeart/2016/7/layout/LinearBlockProcessNumbered"/>
    <dgm:cxn modelId="{AB1D934E-1F23-4345-8987-175EAC9BD9A8}" srcId="{A5D16E17-2093-4465-911B-2283F36D1C50}" destId="{1406D9B8-C55B-472B-A9BB-7DDB4DBDFF93}" srcOrd="3" destOrd="0" parTransId="{BA991E02-3959-4056-A0B9-A1CA2907849B}" sibTransId="{79F50C40-DE1D-490E-B484-7FDD3580C01B}"/>
    <dgm:cxn modelId="{7A3864DC-6075-C043-B1B5-35C6F9DA4240}" type="presOf" srcId="{1406D9B8-C55B-472B-A9BB-7DDB4DBDFF93}" destId="{BA71173D-FC3E-FE46-BA79-61586B954E38}" srcOrd="0" destOrd="0" presId="urn:microsoft.com/office/officeart/2016/7/layout/LinearBlockProcessNumbered"/>
    <dgm:cxn modelId="{1857B2FB-2DC7-584D-84D7-65CF9D48F423}" type="presParOf" srcId="{3C330E16-2496-4243-96AC-212046A6B6A0}" destId="{4515C0F7-74E9-4149-B927-9D91E54923F2}" srcOrd="0" destOrd="0" presId="urn:microsoft.com/office/officeart/2016/7/layout/LinearBlockProcessNumbered"/>
    <dgm:cxn modelId="{174B45CF-C496-D446-98A4-A0975DA29610}" type="presParOf" srcId="{4515C0F7-74E9-4149-B927-9D91E54923F2}" destId="{CD634F96-D9A7-DA46-829B-7EBEF36EF327}" srcOrd="0" destOrd="0" presId="urn:microsoft.com/office/officeart/2016/7/layout/LinearBlockProcessNumbered"/>
    <dgm:cxn modelId="{F1F6B800-0C6B-2B45-9CED-50242DD2117C}" type="presParOf" srcId="{4515C0F7-74E9-4149-B927-9D91E54923F2}" destId="{C1914846-FEF5-104B-9B4E-6B8A1A1D359C}" srcOrd="1" destOrd="0" presId="urn:microsoft.com/office/officeart/2016/7/layout/LinearBlockProcessNumbered"/>
    <dgm:cxn modelId="{8E2692C2-6EBB-8348-B101-B51C96048266}" type="presParOf" srcId="{4515C0F7-74E9-4149-B927-9D91E54923F2}" destId="{0982C7FE-D822-964A-8656-6CBC544435C8}" srcOrd="2" destOrd="0" presId="urn:microsoft.com/office/officeart/2016/7/layout/LinearBlockProcessNumbered"/>
    <dgm:cxn modelId="{D846B032-325D-4742-967A-C7AE0A8C750F}" type="presParOf" srcId="{3C330E16-2496-4243-96AC-212046A6B6A0}" destId="{DBF53881-3867-C44F-BAAE-0B525D20AC2E}" srcOrd="1" destOrd="0" presId="urn:microsoft.com/office/officeart/2016/7/layout/LinearBlockProcessNumbered"/>
    <dgm:cxn modelId="{8A395344-72ED-564F-9BA3-8EDB2AA13A37}" type="presParOf" srcId="{3C330E16-2496-4243-96AC-212046A6B6A0}" destId="{56CE87B8-E242-BB4B-9F94-3BDD8B4DF251}" srcOrd="2" destOrd="0" presId="urn:microsoft.com/office/officeart/2016/7/layout/LinearBlockProcessNumbered"/>
    <dgm:cxn modelId="{E6F10725-CA95-5F47-AA82-0851F6EB401E}" type="presParOf" srcId="{56CE87B8-E242-BB4B-9F94-3BDD8B4DF251}" destId="{F4A5FD65-EDF8-4E42-A434-83207FBA7E05}" srcOrd="0" destOrd="0" presId="urn:microsoft.com/office/officeart/2016/7/layout/LinearBlockProcessNumbered"/>
    <dgm:cxn modelId="{D00E9C44-71BC-404C-A509-23B4CD51C7AD}" type="presParOf" srcId="{56CE87B8-E242-BB4B-9F94-3BDD8B4DF251}" destId="{1CFFAE4C-4BF7-0E4D-9BCC-40CA9A7D1A56}" srcOrd="1" destOrd="0" presId="urn:microsoft.com/office/officeart/2016/7/layout/LinearBlockProcessNumbered"/>
    <dgm:cxn modelId="{29A6E355-A0D8-A648-8072-4F885DB29748}" type="presParOf" srcId="{56CE87B8-E242-BB4B-9F94-3BDD8B4DF251}" destId="{35197CCA-2E0E-4C43-8A21-03BE0DCEDFDD}" srcOrd="2" destOrd="0" presId="urn:microsoft.com/office/officeart/2016/7/layout/LinearBlockProcessNumbered"/>
    <dgm:cxn modelId="{23F830D8-4209-B042-92ED-177046FA5F7D}" type="presParOf" srcId="{3C330E16-2496-4243-96AC-212046A6B6A0}" destId="{E85C8C13-351B-0B45-B6D1-F30A3906BF67}" srcOrd="3" destOrd="0" presId="urn:microsoft.com/office/officeart/2016/7/layout/LinearBlockProcessNumbered"/>
    <dgm:cxn modelId="{D5726295-7612-E844-A6FB-DA8A40625E6B}" type="presParOf" srcId="{3C330E16-2496-4243-96AC-212046A6B6A0}" destId="{FCCF7086-5B2A-1A44-9DE9-97DD19CBEDD9}" srcOrd="4" destOrd="0" presId="urn:microsoft.com/office/officeart/2016/7/layout/LinearBlockProcessNumbered"/>
    <dgm:cxn modelId="{306207B6-1B6B-944E-B302-0E5A117F2511}" type="presParOf" srcId="{FCCF7086-5B2A-1A44-9DE9-97DD19CBEDD9}" destId="{530DF56D-248B-804E-BCE0-365B1DA1DA84}" srcOrd="0" destOrd="0" presId="urn:microsoft.com/office/officeart/2016/7/layout/LinearBlockProcessNumbered"/>
    <dgm:cxn modelId="{B165F212-A775-7940-B78C-856197DE3ED7}" type="presParOf" srcId="{FCCF7086-5B2A-1A44-9DE9-97DD19CBEDD9}" destId="{DAD90FEF-E20A-BB4C-85E5-4200993CC7FD}" srcOrd="1" destOrd="0" presId="urn:microsoft.com/office/officeart/2016/7/layout/LinearBlockProcessNumbered"/>
    <dgm:cxn modelId="{C6BB07D4-42D8-DF44-928E-6DE1ED06E1A1}" type="presParOf" srcId="{FCCF7086-5B2A-1A44-9DE9-97DD19CBEDD9}" destId="{A3D28074-C0E9-3643-A7C6-F2C4976D711A}" srcOrd="2" destOrd="0" presId="urn:microsoft.com/office/officeart/2016/7/layout/LinearBlockProcessNumbered"/>
    <dgm:cxn modelId="{75E892C7-D7D3-9849-90C4-85A9D4181DDE}" type="presParOf" srcId="{3C330E16-2496-4243-96AC-212046A6B6A0}" destId="{C351E1B1-99FE-F248-AF0A-D3E87461A7D9}" srcOrd="5" destOrd="0" presId="urn:microsoft.com/office/officeart/2016/7/layout/LinearBlockProcessNumbered"/>
    <dgm:cxn modelId="{BAE4DA93-D945-CF47-94EA-A0DE2F3E3AED}" type="presParOf" srcId="{3C330E16-2496-4243-96AC-212046A6B6A0}" destId="{62054BE1-A5AD-FA4C-9F3A-6C331B922D29}" srcOrd="6" destOrd="0" presId="urn:microsoft.com/office/officeart/2016/7/layout/LinearBlockProcessNumbered"/>
    <dgm:cxn modelId="{4097BA92-7DA5-E147-A368-CC74983E4778}" type="presParOf" srcId="{62054BE1-A5AD-FA4C-9F3A-6C331B922D29}" destId="{BA71173D-FC3E-FE46-BA79-61586B954E38}" srcOrd="0" destOrd="0" presId="urn:microsoft.com/office/officeart/2016/7/layout/LinearBlockProcessNumbered"/>
    <dgm:cxn modelId="{E7F427C9-375F-2F47-9274-461818F946F8}" type="presParOf" srcId="{62054BE1-A5AD-FA4C-9F3A-6C331B922D29}" destId="{9480F0D8-B035-464F-B1FF-3141BA817176}" srcOrd="1" destOrd="0" presId="urn:microsoft.com/office/officeart/2016/7/layout/LinearBlockProcessNumbered"/>
    <dgm:cxn modelId="{0AFF3E79-8A34-654F-949A-5C8DE155AA0B}" type="presParOf" srcId="{62054BE1-A5AD-FA4C-9F3A-6C331B922D29}" destId="{64FE85C3-F165-014B-A193-C4F3924AB9D2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8.xml><?xml version="1.0" encoding="utf-8"?>
<dgm:dataModel xmlns:dgm="http://schemas.openxmlformats.org/drawingml/2006/diagram" xmlns:a="http://schemas.openxmlformats.org/drawingml/2006/main">
  <dgm:ptLst>
    <dgm:pt modelId="{3DE9D627-8541-644C-B657-1A002CCBEDA8}" type="doc">
      <dgm:prSet loTypeId="urn:microsoft.com/office/officeart/2005/8/layout/vList2" loCatId="list" qsTypeId="urn:microsoft.com/office/officeart/2005/8/quickstyle/3d6" qsCatId="3D" csTypeId="urn:microsoft.com/office/officeart/2005/8/colors/colorful2" csCatId="colorful"/>
      <dgm:spPr/>
      <dgm:t>
        <a:bodyPr/>
        <a:lstStyle/>
        <a:p>
          <a:endParaRPr lang="tr-TR"/>
        </a:p>
      </dgm:t>
    </dgm:pt>
    <dgm:pt modelId="{B224EC22-5E23-0B4B-A852-055EE4A50ED0}">
      <dgm:prSet/>
      <dgm:spPr/>
      <dgm:t>
        <a:bodyPr/>
        <a:lstStyle/>
        <a:p>
          <a:r>
            <a:rPr lang="tr-TR" b="0" dirty="0"/>
            <a:t>GÜ, Teknoloji Transfer Ofisi</a:t>
          </a:r>
          <a:endParaRPr lang="tr-TR" dirty="0"/>
        </a:p>
      </dgm:t>
    </dgm:pt>
    <dgm:pt modelId="{559B5455-02F0-E243-B7F5-08C8799F6EC5}" type="parTrans" cxnId="{5961E14A-0EEA-D04C-8859-C515D69D0507}">
      <dgm:prSet/>
      <dgm:spPr/>
      <dgm:t>
        <a:bodyPr/>
        <a:lstStyle/>
        <a:p>
          <a:endParaRPr lang="tr-TR"/>
        </a:p>
      </dgm:t>
    </dgm:pt>
    <dgm:pt modelId="{86A86D37-7BCB-6A49-B1BF-E43B60066443}" type="sibTrans" cxnId="{5961E14A-0EEA-D04C-8859-C515D69D0507}">
      <dgm:prSet/>
      <dgm:spPr/>
      <dgm:t>
        <a:bodyPr/>
        <a:lstStyle/>
        <a:p>
          <a:endParaRPr lang="tr-TR"/>
        </a:p>
      </dgm:t>
    </dgm:pt>
    <dgm:pt modelId="{53D3C6D4-07E7-7640-BAAA-5D0A98D559BE}" type="pres">
      <dgm:prSet presAssocID="{3DE9D627-8541-644C-B657-1A002CCBEDA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B4953FF1-6CB8-F147-A4FD-EF15302A3FC2}" type="pres">
      <dgm:prSet presAssocID="{B224EC22-5E23-0B4B-A852-055EE4A50ED0}" presName="parentText" presStyleLbl="node1" presStyleIdx="0" presStyleCnt="1" custLinFactNeighborY="2118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827F8BD1-4538-734C-A510-9D57089FEEA8}" type="presOf" srcId="{3DE9D627-8541-644C-B657-1A002CCBEDA8}" destId="{53D3C6D4-07E7-7640-BAAA-5D0A98D559BE}" srcOrd="0" destOrd="0" presId="urn:microsoft.com/office/officeart/2005/8/layout/vList2"/>
    <dgm:cxn modelId="{5961E14A-0EEA-D04C-8859-C515D69D0507}" srcId="{3DE9D627-8541-644C-B657-1A002CCBEDA8}" destId="{B224EC22-5E23-0B4B-A852-055EE4A50ED0}" srcOrd="0" destOrd="0" parTransId="{559B5455-02F0-E243-B7F5-08C8799F6EC5}" sibTransId="{86A86D37-7BCB-6A49-B1BF-E43B60066443}"/>
    <dgm:cxn modelId="{8CB49B5A-6597-4B4B-ACE8-0B1BA146C92A}" type="presOf" srcId="{B224EC22-5E23-0B4B-A852-055EE4A50ED0}" destId="{B4953FF1-6CB8-F147-A4FD-EF15302A3FC2}" srcOrd="0" destOrd="0" presId="urn:microsoft.com/office/officeart/2005/8/layout/vList2"/>
    <dgm:cxn modelId="{9C0E77A2-DBDC-C44F-9708-E95A381FADFD}" type="presParOf" srcId="{53D3C6D4-07E7-7640-BAAA-5D0A98D559BE}" destId="{B4953FF1-6CB8-F147-A4FD-EF15302A3FC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59.xml><?xml version="1.0" encoding="utf-8"?>
<dgm:dataModel xmlns:dgm="http://schemas.openxmlformats.org/drawingml/2006/diagram" xmlns:a="http://schemas.openxmlformats.org/drawingml/2006/main">
  <dgm:ptLst>
    <dgm:pt modelId="{DF735257-FA59-4AFF-84AD-5516D5381ED2}" type="doc">
      <dgm:prSet loTypeId="urn:microsoft.com/office/officeart/2018/2/layout/IconVerticalSolidList#38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3BD9410-76CF-4C21-8610-F4DD35FBC837}">
      <dgm:prSet/>
      <dgm:spPr/>
      <dgm:t>
        <a:bodyPr/>
        <a:lstStyle/>
        <a:p>
          <a:pPr>
            <a:lnSpc>
              <a:spcPct val="100000"/>
            </a:lnSpc>
          </a:pPr>
          <a:r>
            <a:rPr lang="tr-TR"/>
            <a:t>https://tybs.tubitak.gov.tr adresinden mevcut kullanıcı hesabı ile giriş yapılır . </a:t>
          </a:r>
          <a:endParaRPr lang="en-US"/>
        </a:p>
      </dgm:t>
    </dgm:pt>
    <dgm:pt modelId="{FD7481D7-DF7A-4514-8E73-061019435FBB}" type="parTrans" cxnId="{4715EABB-1295-47B1-B3EB-A1F9451B0C95}">
      <dgm:prSet/>
      <dgm:spPr/>
      <dgm:t>
        <a:bodyPr/>
        <a:lstStyle/>
        <a:p>
          <a:endParaRPr lang="en-US"/>
        </a:p>
      </dgm:t>
    </dgm:pt>
    <dgm:pt modelId="{B610C7CF-FCB3-4E04-8A60-5F9BF7BB37AC}" type="sibTrans" cxnId="{4715EABB-1295-47B1-B3EB-A1F9451B0C95}">
      <dgm:prSet/>
      <dgm:spPr/>
      <dgm:t>
        <a:bodyPr/>
        <a:lstStyle/>
        <a:p>
          <a:endParaRPr lang="en-US"/>
        </a:p>
      </dgm:t>
    </dgm:pt>
    <dgm:pt modelId="{11C1024B-293B-4560-81F0-264F7F811128}">
      <dgm:prSet/>
      <dgm:spPr/>
      <dgm:t>
        <a:bodyPr/>
        <a:lstStyle/>
        <a:p>
          <a:pPr>
            <a:lnSpc>
              <a:spcPct val="100000"/>
            </a:lnSpc>
          </a:pPr>
          <a:r>
            <a:rPr lang="tr-TR"/>
            <a:t>Yeni kullanıcıların ise kayıt ol butonuna tıklayarak kullanıcı hesabı oluşturması ve giriş yapmaları gerekmektedir.</a:t>
          </a:r>
          <a:endParaRPr lang="en-US"/>
        </a:p>
      </dgm:t>
    </dgm:pt>
    <dgm:pt modelId="{08B80D66-85CB-4F1B-94B6-8774255137FE}" type="parTrans" cxnId="{47817F4B-AA9B-4DAB-BD95-21114C10FEE5}">
      <dgm:prSet/>
      <dgm:spPr/>
      <dgm:t>
        <a:bodyPr/>
        <a:lstStyle/>
        <a:p>
          <a:endParaRPr lang="en-US"/>
        </a:p>
      </dgm:t>
    </dgm:pt>
    <dgm:pt modelId="{F92638D4-AE65-4ED2-8D58-88A1198E787B}" type="sibTrans" cxnId="{47817F4B-AA9B-4DAB-BD95-21114C10FEE5}">
      <dgm:prSet/>
      <dgm:spPr/>
      <dgm:t>
        <a:bodyPr/>
        <a:lstStyle/>
        <a:p>
          <a:endParaRPr lang="en-US"/>
        </a:p>
      </dgm:t>
    </dgm:pt>
    <dgm:pt modelId="{9E2F862D-BDA2-4F1F-892A-B19E8D08DAC5}" type="pres">
      <dgm:prSet presAssocID="{DF735257-FA59-4AFF-84AD-5516D5381ED2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056A8C38-9CA5-4F02-961C-2308DD646651}" type="pres">
      <dgm:prSet presAssocID="{73BD9410-76CF-4C21-8610-F4DD35FBC837}" presName="compNode" presStyleCnt="0"/>
      <dgm:spPr/>
    </dgm:pt>
    <dgm:pt modelId="{F47705EF-0B10-42C4-8BEF-B67379085537}" type="pres">
      <dgm:prSet presAssocID="{73BD9410-76CF-4C21-8610-F4DD35FBC837}" presName="bgRect" presStyleLbl="bgShp" presStyleIdx="0" presStyleCnt="2"/>
      <dgm:spPr/>
    </dgm:pt>
    <dgm:pt modelId="{0AA9F374-D3DF-46E6-8BB6-A0FBEA890C5D}" type="pres">
      <dgm:prSet presAssocID="{73BD9410-76CF-4C21-8610-F4DD35FBC837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lt Yazı"/>
        </a:ext>
      </dgm:extLst>
    </dgm:pt>
    <dgm:pt modelId="{C4EFB5B7-ACB8-43F8-866B-8D89686FDB77}" type="pres">
      <dgm:prSet presAssocID="{73BD9410-76CF-4C21-8610-F4DD35FBC837}" presName="spaceRect" presStyleCnt="0"/>
      <dgm:spPr/>
    </dgm:pt>
    <dgm:pt modelId="{24F8AEF0-46FA-41E1-9C36-E39C229828DC}" type="pres">
      <dgm:prSet presAssocID="{73BD9410-76CF-4C21-8610-F4DD35FBC837}" presName="parTx" presStyleLbl="revTx" presStyleIdx="0" presStyleCnt="2">
        <dgm:presLayoutVars>
          <dgm:chMax val="0"/>
          <dgm:chPref val="0"/>
        </dgm:presLayoutVars>
      </dgm:prSet>
      <dgm:spPr/>
      <dgm:t>
        <a:bodyPr/>
        <a:lstStyle/>
        <a:p>
          <a:endParaRPr lang="tr-TR"/>
        </a:p>
      </dgm:t>
    </dgm:pt>
    <dgm:pt modelId="{38D4DB2A-8DBE-4CB3-ACE0-4E53768B4562}" type="pres">
      <dgm:prSet presAssocID="{B610C7CF-FCB3-4E04-8A60-5F9BF7BB37AC}" presName="sibTrans" presStyleCnt="0"/>
      <dgm:spPr/>
    </dgm:pt>
    <dgm:pt modelId="{881C9F4E-24C6-45B0-9903-05DF5F6347A8}" type="pres">
      <dgm:prSet presAssocID="{11C1024B-293B-4560-81F0-264F7F811128}" presName="compNode" presStyleCnt="0"/>
      <dgm:spPr/>
    </dgm:pt>
    <dgm:pt modelId="{768EC3D8-27C8-4F33-868B-A51E32313AF6}" type="pres">
      <dgm:prSet presAssocID="{11C1024B-293B-4560-81F0-264F7F811128}" presName="bgRect" presStyleLbl="bgShp" presStyleIdx="1" presStyleCnt="2"/>
      <dgm:spPr/>
    </dgm:pt>
    <dgm:pt modelId="{400627CC-13B4-4401-9CD7-800F5A56E8E7}" type="pres">
      <dgm:prSet presAssocID="{11C1024B-293B-4560-81F0-264F7F811128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Kullanıcı"/>
        </a:ext>
      </dgm:extLst>
    </dgm:pt>
    <dgm:pt modelId="{D4533A20-8F4B-42A2-8CBD-34C55EB8F11B}" type="pres">
      <dgm:prSet presAssocID="{11C1024B-293B-4560-81F0-264F7F811128}" presName="spaceRect" presStyleCnt="0"/>
      <dgm:spPr/>
    </dgm:pt>
    <dgm:pt modelId="{9CFFCA74-18AB-4623-A666-B54AD4182BEE}" type="pres">
      <dgm:prSet presAssocID="{11C1024B-293B-4560-81F0-264F7F811128}" presName="parTx" presStyleLbl="revTx" presStyleIdx="1" presStyleCnt="2">
        <dgm:presLayoutVars>
          <dgm:chMax val="0"/>
          <dgm:chPref val="0"/>
        </dgm:presLayoutVars>
      </dgm:prSet>
      <dgm:spPr/>
      <dgm:t>
        <a:bodyPr/>
        <a:lstStyle/>
        <a:p>
          <a:endParaRPr lang="tr-TR"/>
        </a:p>
      </dgm:t>
    </dgm:pt>
  </dgm:ptLst>
  <dgm:cxnLst>
    <dgm:cxn modelId="{4715EABB-1295-47B1-B3EB-A1F9451B0C95}" srcId="{DF735257-FA59-4AFF-84AD-5516D5381ED2}" destId="{73BD9410-76CF-4C21-8610-F4DD35FBC837}" srcOrd="0" destOrd="0" parTransId="{FD7481D7-DF7A-4514-8E73-061019435FBB}" sibTransId="{B610C7CF-FCB3-4E04-8A60-5F9BF7BB37AC}"/>
    <dgm:cxn modelId="{07DA3887-3403-489B-9690-5040B1BFB860}" type="presOf" srcId="{73BD9410-76CF-4C21-8610-F4DD35FBC837}" destId="{24F8AEF0-46FA-41E1-9C36-E39C229828DC}" srcOrd="0" destOrd="0" presId="urn:microsoft.com/office/officeart/2018/2/layout/IconVerticalSolidList#38"/>
    <dgm:cxn modelId="{47817F4B-AA9B-4DAB-BD95-21114C10FEE5}" srcId="{DF735257-FA59-4AFF-84AD-5516D5381ED2}" destId="{11C1024B-293B-4560-81F0-264F7F811128}" srcOrd="1" destOrd="0" parTransId="{08B80D66-85CB-4F1B-94B6-8774255137FE}" sibTransId="{F92638D4-AE65-4ED2-8D58-88A1198E787B}"/>
    <dgm:cxn modelId="{FFA2A51E-5F05-4056-8C84-6A55D1E851DC}" type="presOf" srcId="{DF735257-FA59-4AFF-84AD-5516D5381ED2}" destId="{9E2F862D-BDA2-4F1F-892A-B19E8D08DAC5}" srcOrd="0" destOrd="0" presId="urn:microsoft.com/office/officeart/2018/2/layout/IconVerticalSolidList#38"/>
    <dgm:cxn modelId="{D60AE306-A14D-47A4-8EEC-278AB59F7369}" type="presOf" srcId="{11C1024B-293B-4560-81F0-264F7F811128}" destId="{9CFFCA74-18AB-4623-A666-B54AD4182BEE}" srcOrd="0" destOrd="0" presId="urn:microsoft.com/office/officeart/2018/2/layout/IconVerticalSolidList#38"/>
    <dgm:cxn modelId="{351A2701-8672-4178-B733-3940189C26CE}" type="presParOf" srcId="{9E2F862D-BDA2-4F1F-892A-B19E8D08DAC5}" destId="{056A8C38-9CA5-4F02-961C-2308DD646651}" srcOrd="0" destOrd="0" presId="urn:microsoft.com/office/officeart/2018/2/layout/IconVerticalSolidList#38"/>
    <dgm:cxn modelId="{5A07863C-9901-424E-A1D7-BBD40ED270A5}" type="presParOf" srcId="{056A8C38-9CA5-4F02-961C-2308DD646651}" destId="{F47705EF-0B10-42C4-8BEF-B67379085537}" srcOrd="0" destOrd="0" presId="urn:microsoft.com/office/officeart/2018/2/layout/IconVerticalSolidList#38"/>
    <dgm:cxn modelId="{830A2158-EDDB-4EC3-91CE-796060F030FF}" type="presParOf" srcId="{056A8C38-9CA5-4F02-961C-2308DD646651}" destId="{0AA9F374-D3DF-46E6-8BB6-A0FBEA890C5D}" srcOrd="1" destOrd="0" presId="urn:microsoft.com/office/officeart/2018/2/layout/IconVerticalSolidList#38"/>
    <dgm:cxn modelId="{B5161F86-85EE-4ABF-AD6A-AE166E07DCF0}" type="presParOf" srcId="{056A8C38-9CA5-4F02-961C-2308DD646651}" destId="{C4EFB5B7-ACB8-43F8-866B-8D89686FDB77}" srcOrd="2" destOrd="0" presId="urn:microsoft.com/office/officeart/2018/2/layout/IconVerticalSolidList#38"/>
    <dgm:cxn modelId="{47779A52-08DF-4595-99DC-82DCC684CF54}" type="presParOf" srcId="{056A8C38-9CA5-4F02-961C-2308DD646651}" destId="{24F8AEF0-46FA-41E1-9C36-E39C229828DC}" srcOrd="3" destOrd="0" presId="urn:microsoft.com/office/officeart/2018/2/layout/IconVerticalSolidList#38"/>
    <dgm:cxn modelId="{8329D7D9-9F04-4531-BA01-9ED7EB4D53F4}" type="presParOf" srcId="{9E2F862D-BDA2-4F1F-892A-B19E8D08DAC5}" destId="{38D4DB2A-8DBE-4CB3-ACE0-4E53768B4562}" srcOrd="1" destOrd="0" presId="urn:microsoft.com/office/officeart/2018/2/layout/IconVerticalSolidList#38"/>
    <dgm:cxn modelId="{82E8BF20-A6B9-443B-8BEB-1E4C3D11ABF2}" type="presParOf" srcId="{9E2F862D-BDA2-4F1F-892A-B19E8D08DAC5}" destId="{881C9F4E-24C6-45B0-9903-05DF5F6347A8}" srcOrd="2" destOrd="0" presId="urn:microsoft.com/office/officeart/2018/2/layout/IconVerticalSolidList#38"/>
    <dgm:cxn modelId="{CA9DE8ED-4A39-4F45-8EFF-E717FA09D00B}" type="presParOf" srcId="{881C9F4E-24C6-45B0-9903-05DF5F6347A8}" destId="{768EC3D8-27C8-4F33-868B-A51E32313AF6}" srcOrd="0" destOrd="0" presId="urn:microsoft.com/office/officeart/2018/2/layout/IconVerticalSolidList#38"/>
    <dgm:cxn modelId="{786F889F-7686-402E-9CBC-C3DE43D3B6ED}" type="presParOf" srcId="{881C9F4E-24C6-45B0-9903-05DF5F6347A8}" destId="{400627CC-13B4-4401-9CD7-800F5A56E8E7}" srcOrd="1" destOrd="0" presId="urn:microsoft.com/office/officeart/2018/2/layout/IconVerticalSolidList#38"/>
    <dgm:cxn modelId="{C25FECE9-EE8F-4E7B-AE20-42D87358CD33}" type="presParOf" srcId="{881C9F4E-24C6-45B0-9903-05DF5F6347A8}" destId="{D4533A20-8F4B-42A2-8CBD-34C55EB8F11B}" srcOrd="2" destOrd="0" presId="urn:microsoft.com/office/officeart/2018/2/layout/IconVerticalSolidList#38"/>
    <dgm:cxn modelId="{25D82417-5C4F-4064-9A81-62DC4630C2E3}" type="presParOf" srcId="{881C9F4E-24C6-45B0-9903-05DF5F6347A8}" destId="{9CFFCA74-18AB-4623-A666-B54AD4182BEE}" srcOrd="3" destOrd="0" presId="urn:microsoft.com/office/officeart/2018/2/layout/IconVerticalSolidList#3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D469E01-8552-47E4-89D7-E0B118C84E55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E999FEED-54E9-4F37-A206-9ABCC958AC44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tr-TR"/>
            <a:t>Başarı</a:t>
          </a:r>
          <a:endParaRPr lang="en-US"/>
        </a:p>
      </dgm:t>
    </dgm:pt>
    <dgm:pt modelId="{732AF489-CA00-4098-8C50-D54B26716350}" type="parTrans" cxnId="{5466AB3F-5015-4DAC-88CB-BE14A7520BE8}">
      <dgm:prSet/>
      <dgm:spPr/>
      <dgm:t>
        <a:bodyPr/>
        <a:lstStyle/>
        <a:p>
          <a:endParaRPr lang="en-US"/>
        </a:p>
      </dgm:t>
    </dgm:pt>
    <dgm:pt modelId="{BBEB3447-E892-41E5-B74E-08FE155DD875}" type="sibTrans" cxnId="{5466AB3F-5015-4DAC-88CB-BE14A7520BE8}">
      <dgm:prSet/>
      <dgm:spPr/>
      <dgm:t>
        <a:bodyPr/>
        <a:lstStyle/>
        <a:p>
          <a:endParaRPr lang="en-US"/>
        </a:p>
      </dgm:t>
    </dgm:pt>
    <dgm:pt modelId="{339323AE-8A45-4D72-A4D8-26BD667F395E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tr-TR" dirty="0"/>
            <a:t>Zorunluluk</a:t>
          </a:r>
          <a:endParaRPr lang="en-US" dirty="0"/>
        </a:p>
      </dgm:t>
    </dgm:pt>
    <dgm:pt modelId="{F17B50AC-BFED-4E76-B6E3-8B3C15F9D082}" type="parTrans" cxnId="{6166064C-8CEE-410E-AD9E-208A13E8DA86}">
      <dgm:prSet/>
      <dgm:spPr/>
      <dgm:t>
        <a:bodyPr/>
        <a:lstStyle/>
        <a:p>
          <a:endParaRPr lang="en-US"/>
        </a:p>
      </dgm:t>
    </dgm:pt>
    <dgm:pt modelId="{F4B1E345-5DD1-4AAB-93A4-9433FE3AADF1}" type="sibTrans" cxnId="{6166064C-8CEE-410E-AD9E-208A13E8DA86}">
      <dgm:prSet/>
      <dgm:spPr/>
      <dgm:t>
        <a:bodyPr/>
        <a:lstStyle/>
        <a:p>
          <a:endParaRPr lang="en-US"/>
        </a:p>
      </dgm:t>
    </dgm:pt>
    <dgm:pt modelId="{C92FCF3E-09FD-4217-B37E-5EB6B6EA1B49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tr-TR" dirty="0"/>
            <a:t>Öğrenme</a:t>
          </a:r>
          <a:endParaRPr lang="en-US" dirty="0"/>
        </a:p>
      </dgm:t>
    </dgm:pt>
    <dgm:pt modelId="{F131A931-37C6-487B-A8EA-EF96DCC733E2}" type="parTrans" cxnId="{FE3DE04C-0A71-41CB-A5C4-5BA28388F766}">
      <dgm:prSet/>
      <dgm:spPr/>
      <dgm:t>
        <a:bodyPr/>
        <a:lstStyle/>
        <a:p>
          <a:endParaRPr lang="en-US"/>
        </a:p>
      </dgm:t>
    </dgm:pt>
    <dgm:pt modelId="{19BE8E09-FD6E-4ECC-A9C6-B40DE745D1C5}" type="sibTrans" cxnId="{FE3DE04C-0A71-41CB-A5C4-5BA28388F766}">
      <dgm:prSet/>
      <dgm:spPr/>
      <dgm:t>
        <a:bodyPr/>
        <a:lstStyle/>
        <a:p>
          <a:endParaRPr lang="en-US"/>
        </a:p>
      </dgm:t>
    </dgm:pt>
    <dgm:pt modelId="{557E1759-2241-4264-B045-1124F9E39FC0}" type="pres">
      <dgm:prSet presAssocID="{4D469E01-8552-47E4-89D7-E0B118C84E55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4B8615C4-7C08-45FF-95F6-DD4FDC55CCC6}" type="pres">
      <dgm:prSet presAssocID="{C92FCF3E-09FD-4217-B37E-5EB6B6EA1B49}" presName="compNode" presStyleCnt="0"/>
      <dgm:spPr/>
    </dgm:pt>
    <dgm:pt modelId="{30D800BA-9E2F-4A2A-AB2D-B49C0A3E7E62}" type="pres">
      <dgm:prSet presAssocID="{C92FCF3E-09FD-4217-B37E-5EB6B6EA1B49}" presName="iconBgRect" presStyleLbl="bgShp" presStyleIdx="0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46329BE8-E7A9-4B52-B34F-EB36AEFDFF98}" type="pres">
      <dgm:prSet presAssocID="{C92FCF3E-09FD-4217-B37E-5EB6B6EA1B49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ınıf"/>
        </a:ext>
      </dgm:extLst>
    </dgm:pt>
    <dgm:pt modelId="{58958F78-DE63-4E2D-ADBC-D96DC5929143}" type="pres">
      <dgm:prSet presAssocID="{C92FCF3E-09FD-4217-B37E-5EB6B6EA1B49}" presName="spaceRect" presStyleCnt="0"/>
      <dgm:spPr/>
    </dgm:pt>
    <dgm:pt modelId="{A4D8D008-BBAC-4CBB-BAB4-C36CBFDB2447}" type="pres">
      <dgm:prSet presAssocID="{C92FCF3E-09FD-4217-B37E-5EB6B6EA1B49}" presName="textRect" presStyleLbl="revTx" presStyleIdx="0" presStyleCnt="3">
        <dgm:presLayoutVars>
          <dgm:chMax val="1"/>
          <dgm:chPref val="1"/>
        </dgm:presLayoutVars>
      </dgm:prSet>
      <dgm:spPr/>
      <dgm:t>
        <a:bodyPr/>
        <a:lstStyle/>
        <a:p>
          <a:endParaRPr lang="tr-TR"/>
        </a:p>
      </dgm:t>
    </dgm:pt>
    <dgm:pt modelId="{32EA8081-9706-7B4A-8B0C-480ED670980D}" type="pres">
      <dgm:prSet presAssocID="{19BE8E09-FD6E-4ECC-A9C6-B40DE745D1C5}" presName="sibTrans" presStyleCnt="0"/>
      <dgm:spPr/>
    </dgm:pt>
    <dgm:pt modelId="{37EC84FE-9DE8-4B04-A451-4032184CAC84}" type="pres">
      <dgm:prSet presAssocID="{E999FEED-54E9-4F37-A206-9ABCC958AC44}" presName="compNode" presStyleCnt="0"/>
      <dgm:spPr/>
    </dgm:pt>
    <dgm:pt modelId="{B6333FBD-4039-41B5-8D4E-07385B16A039}" type="pres">
      <dgm:prSet presAssocID="{E999FEED-54E9-4F37-A206-9ABCC958AC44}" presName="iconBgRect" presStyleLbl="bgShp" presStyleIdx="1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843E4E78-A390-4C43-A167-D2F4D87AE065}" type="pres">
      <dgm:prSet presAssocID="{E999FEED-54E9-4F37-A206-9ABCC958AC44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Şerit"/>
        </a:ext>
      </dgm:extLst>
    </dgm:pt>
    <dgm:pt modelId="{F9742078-A425-49E3-A1DE-D8CFE4B9EB17}" type="pres">
      <dgm:prSet presAssocID="{E999FEED-54E9-4F37-A206-9ABCC958AC44}" presName="spaceRect" presStyleCnt="0"/>
      <dgm:spPr/>
    </dgm:pt>
    <dgm:pt modelId="{084CE3BC-438F-4E0C-9BAC-E2322B0BE2AA}" type="pres">
      <dgm:prSet presAssocID="{E999FEED-54E9-4F37-A206-9ABCC958AC44}" presName="textRect" presStyleLbl="revTx" presStyleIdx="1" presStyleCnt="3">
        <dgm:presLayoutVars>
          <dgm:chMax val="1"/>
          <dgm:chPref val="1"/>
        </dgm:presLayoutVars>
      </dgm:prSet>
      <dgm:spPr/>
      <dgm:t>
        <a:bodyPr/>
        <a:lstStyle/>
        <a:p>
          <a:endParaRPr lang="tr-TR"/>
        </a:p>
      </dgm:t>
    </dgm:pt>
    <dgm:pt modelId="{BD94F9AC-AA4E-434D-99EB-AB63D31A0729}" type="pres">
      <dgm:prSet presAssocID="{BBEB3447-E892-41E5-B74E-08FE155DD875}" presName="sibTrans" presStyleCnt="0"/>
      <dgm:spPr/>
    </dgm:pt>
    <dgm:pt modelId="{EE3B33F5-5A67-4204-AB9F-3088BE0BB4E3}" type="pres">
      <dgm:prSet presAssocID="{339323AE-8A45-4D72-A4D8-26BD667F395E}" presName="compNode" presStyleCnt="0"/>
      <dgm:spPr/>
    </dgm:pt>
    <dgm:pt modelId="{7AD87A7D-F00F-4752-999E-727CB8CF1FFD}" type="pres">
      <dgm:prSet presAssocID="{339323AE-8A45-4D72-A4D8-26BD667F395E}" presName="iconBgRect" presStyleLbl="bgShp" presStyleIdx="2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A04106FC-C165-432D-A224-68388C336BA7}" type="pres">
      <dgm:prSet presAssocID="{339323AE-8A45-4D72-A4D8-26BD667F395E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okalaşma"/>
        </a:ext>
      </dgm:extLst>
    </dgm:pt>
    <dgm:pt modelId="{1FA94BD6-E2BB-461C-A509-957B74A766BF}" type="pres">
      <dgm:prSet presAssocID="{339323AE-8A45-4D72-A4D8-26BD667F395E}" presName="spaceRect" presStyleCnt="0"/>
      <dgm:spPr/>
    </dgm:pt>
    <dgm:pt modelId="{6A66ED0F-763A-4EF7-9F27-81D122C8B5FE}" type="pres">
      <dgm:prSet presAssocID="{339323AE-8A45-4D72-A4D8-26BD667F395E}" presName="textRect" presStyleLbl="revTx" presStyleIdx="2" presStyleCnt="3">
        <dgm:presLayoutVars>
          <dgm:chMax val="1"/>
          <dgm:chPref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DC493DAF-CEE6-3B42-851F-7FF8D0ACD9CA}" type="presOf" srcId="{E999FEED-54E9-4F37-A206-9ABCC958AC44}" destId="{084CE3BC-438F-4E0C-9BAC-E2322B0BE2AA}" srcOrd="0" destOrd="0" presId="urn:microsoft.com/office/officeart/2018/5/layout/IconLeafLabelList"/>
    <dgm:cxn modelId="{700D0EBC-96B0-8A4C-9A84-00EF50CA56C9}" type="presOf" srcId="{4D469E01-8552-47E4-89D7-E0B118C84E55}" destId="{557E1759-2241-4264-B045-1124F9E39FC0}" srcOrd="0" destOrd="0" presId="urn:microsoft.com/office/officeart/2018/5/layout/IconLeafLabelList"/>
    <dgm:cxn modelId="{F625A386-78AA-F341-A156-1488ACFA260E}" type="presOf" srcId="{339323AE-8A45-4D72-A4D8-26BD667F395E}" destId="{6A66ED0F-763A-4EF7-9F27-81D122C8B5FE}" srcOrd="0" destOrd="0" presId="urn:microsoft.com/office/officeart/2018/5/layout/IconLeafLabelList"/>
    <dgm:cxn modelId="{5466AB3F-5015-4DAC-88CB-BE14A7520BE8}" srcId="{4D469E01-8552-47E4-89D7-E0B118C84E55}" destId="{E999FEED-54E9-4F37-A206-9ABCC958AC44}" srcOrd="1" destOrd="0" parTransId="{732AF489-CA00-4098-8C50-D54B26716350}" sibTransId="{BBEB3447-E892-41E5-B74E-08FE155DD875}"/>
    <dgm:cxn modelId="{4AA6EED7-3CCF-B146-BB78-B24E3027FA1B}" type="presOf" srcId="{C92FCF3E-09FD-4217-B37E-5EB6B6EA1B49}" destId="{A4D8D008-BBAC-4CBB-BAB4-C36CBFDB2447}" srcOrd="0" destOrd="0" presId="urn:microsoft.com/office/officeart/2018/5/layout/IconLeafLabelList"/>
    <dgm:cxn modelId="{FE3DE04C-0A71-41CB-A5C4-5BA28388F766}" srcId="{4D469E01-8552-47E4-89D7-E0B118C84E55}" destId="{C92FCF3E-09FD-4217-B37E-5EB6B6EA1B49}" srcOrd="0" destOrd="0" parTransId="{F131A931-37C6-487B-A8EA-EF96DCC733E2}" sibTransId="{19BE8E09-FD6E-4ECC-A9C6-B40DE745D1C5}"/>
    <dgm:cxn modelId="{6166064C-8CEE-410E-AD9E-208A13E8DA86}" srcId="{4D469E01-8552-47E4-89D7-E0B118C84E55}" destId="{339323AE-8A45-4D72-A4D8-26BD667F395E}" srcOrd="2" destOrd="0" parTransId="{F17B50AC-BFED-4E76-B6E3-8B3C15F9D082}" sibTransId="{F4B1E345-5DD1-4AAB-93A4-9433FE3AADF1}"/>
    <dgm:cxn modelId="{85C4D8EB-048F-474F-AADE-7A5FC4F4BD2D}" type="presParOf" srcId="{557E1759-2241-4264-B045-1124F9E39FC0}" destId="{4B8615C4-7C08-45FF-95F6-DD4FDC55CCC6}" srcOrd="0" destOrd="0" presId="urn:microsoft.com/office/officeart/2018/5/layout/IconLeafLabelList"/>
    <dgm:cxn modelId="{5A3BF55B-31F2-DA4E-ACEB-1FDF0AF0B343}" type="presParOf" srcId="{4B8615C4-7C08-45FF-95F6-DD4FDC55CCC6}" destId="{30D800BA-9E2F-4A2A-AB2D-B49C0A3E7E62}" srcOrd="0" destOrd="0" presId="urn:microsoft.com/office/officeart/2018/5/layout/IconLeafLabelList"/>
    <dgm:cxn modelId="{829E343B-D04D-8B43-9A0E-FA69548829D6}" type="presParOf" srcId="{4B8615C4-7C08-45FF-95F6-DD4FDC55CCC6}" destId="{46329BE8-E7A9-4B52-B34F-EB36AEFDFF98}" srcOrd="1" destOrd="0" presId="urn:microsoft.com/office/officeart/2018/5/layout/IconLeafLabelList"/>
    <dgm:cxn modelId="{D490771F-66F6-CC4A-8552-56B64E9A44DC}" type="presParOf" srcId="{4B8615C4-7C08-45FF-95F6-DD4FDC55CCC6}" destId="{58958F78-DE63-4E2D-ADBC-D96DC5929143}" srcOrd="2" destOrd="0" presId="urn:microsoft.com/office/officeart/2018/5/layout/IconLeafLabelList"/>
    <dgm:cxn modelId="{F3C104EC-308A-824F-A61E-E1C1D3E58736}" type="presParOf" srcId="{4B8615C4-7C08-45FF-95F6-DD4FDC55CCC6}" destId="{A4D8D008-BBAC-4CBB-BAB4-C36CBFDB2447}" srcOrd="3" destOrd="0" presId="urn:microsoft.com/office/officeart/2018/5/layout/IconLeafLabelList"/>
    <dgm:cxn modelId="{9328D487-2948-4041-BBAB-2D54A0CD19CB}" type="presParOf" srcId="{557E1759-2241-4264-B045-1124F9E39FC0}" destId="{32EA8081-9706-7B4A-8B0C-480ED670980D}" srcOrd="1" destOrd="0" presId="urn:microsoft.com/office/officeart/2018/5/layout/IconLeafLabelList"/>
    <dgm:cxn modelId="{25E18A05-B6C2-6D41-80B7-0F82C9E01E9C}" type="presParOf" srcId="{557E1759-2241-4264-B045-1124F9E39FC0}" destId="{37EC84FE-9DE8-4B04-A451-4032184CAC84}" srcOrd="2" destOrd="0" presId="urn:microsoft.com/office/officeart/2018/5/layout/IconLeafLabelList"/>
    <dgm:cxn modelId="{083C5778-BC6D-CB41-BB99-7DA1950B6F42}" type="presParOf" srcId="{37EC84FE-9DE8-4B04-A451-4032184CAC84}" destId="{B6333FBD-4039-41B5-8D4E-07385B16A039}" srcOrd="0" destOrd="0" presId="urn:microsoft.com/office/officeart/2018/5/layout/IconLeafLabelList"/>
    <dgm:cxn modelId="{F385603C-FC49-7C43-8E7C-E602FB8270BB}" type="presParOf" srcId="{37EC84FE-9DE8-4B04-A451-4032184CAC84}" destId="{843E4E78-A390-4C43-A167-D2F4D87AE065}" srcOrd="1" destOrd="0" presId="urn:microsoft.com/office/officeart/2018/5/layout/IconLeafLabelList"/>
    <dgm:cxn modelId="{9063A959-C250-CA40-BA73-86F5F74C1554}" type="presParOf" srcId="{37EC84FE-9DE8-4B04-A451-4032184CAC84}" destId="{F9742078-A425-49E3-A1DE-D8CFE4B9EB17}" srcOrd="2" destOrd="0" presId="urn:microsoft.com/office/officeart/2018/5/layout/IconLeafLabelList"/>
    <dgm:cxn modelId="{B86E281A-AD4A-F74E-832A-9CE0C1FF4951}" type="presParOf" srcId="{37EC84FE-9DE8-4B04-A451-4032184CAC84}" destId="{084CE3BC-438F-4E0C-9BAC-E2322B0BE2AA}" srcOrd="3" destOrd="0" presId="urn:microsoft.com/office/officeart/2018/5/layout/IconLeafLabelList"/>
    <dgm:cxn modelId="{9711810A-D84C-A14E-B253-712869A45739}" type="presParOf" srcId="{557E1759-2241-4264-B045-1124F9E39FC0}" destId="{BD94F9AC-AA4E-434D-99EB-AB63D31A0729}" srcOrd="3" destOrd="0" presId="urn:microsoft.com/office/officeart/2018/5/layout/IconLeafLabelList"/>
    <dgm:cxn modelId="{05BCDEC6-FA97-354F-9909-E6B57A6E6223}" type="presParOf" srcId="{557E1759-2241-4264-B045-1124F9E39FC0}" destId="{EE3B33F5-5A67-4204-AB9F-3088BE0BB4E3}" srcOrd="4" destOrd="0" presId="urn:microsoft.com/office/officeart/2018/5/layout/IconLeafLabelList"/>
    <dgm:cxn modelId="{0D1297C2-DD09-2C49-82D9-42EB40C3A449}" type="presParOf" srcId="{EE3B33F5-5A67-4204-AB9F-3088BE0BB4E3}" destId="{7AD87A7D-F00F-4752-999E-727CB8CF1FFD}" srcOrd="0" destOrd="0" presId="urn:microsoft.com/office/officeart/2018/5/layout/IconLeafLabelList"/>
    <dgm:cxn modelId="{FEC36073-D5B2-DE4A-B8C0-87D8891A68CC}" type="presParOf" srcId="{EE3B33F5-5A67-4204-AB9F-3088BE0BB4E3}" destId="{A04106FC-C165-432D-A224-68388C336BA7}" srcOrd="1" destOrd="0" presId="urn:microsoft.com/office/officeart/2018/5/layout/IconLeafLabelList"/>
    <dgm:cxn modelId="{834FCDF4-B566-D047-AF25-0596C451999B}" type="presParOf" srcId="{EE3B33F5-5A67-4204-AB9F-3088BE0BB4E3}" destId="{1FA94BD6-E2BB-461C-A509-957B74A766BF}" srcOrd="2" destOrd="0" presId="urn:microsoft.com/office/officeart/2018/5/layout/IconLeafLabelList"/>
    <dgm:cxn modelId="{F3C8FFF3-6A78-5545-BF9B-502E1F08BD5C}" type="presParOf" srcId="{EE3B33F5-5A67-4204-AB9F-3088BE0BB4E3}" destId="{6A66ED0F-763A-4EF7-9F27-81D122C8B5FE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0.xml><?xml version="1.0" encoding="utf-8"?>
<dgm:dataModel xmlns:dgm="http://schemas.openxmlformats.org/drawingml/2006/diagram" xmlns:a="http://schemas.openxmlformats.org/drawingml/2006/main">
  <dgm:ptLst>
    <dgm:pt modelId="{3DE9D627-8541-644C-B657-1A002CCBEDA8}" type="doc">
      <dgm:prSet loTypeId="urn:microsoft.com/office/officeart/2005/8/layout/vList2" loCatId="list" qsTypeId="urn:microsoft.com/office/officeart/2005/8/quickstyle/3d6" qsCatId="3D" csTypeId="urn:microsoft.com/office/officeart/2005/8/colors/colorful2" csCatId="colorful"/>
      <dgm:spPr/>
      <dgm:t>
        <a:bodyPr/>
        <a:lstStyle/>
        <a:p>
          <a:endParaRPr lang="tr-TR"/>
        </a:p>
      </dgm:t>
    </dgm:pt>
    <dgm:pt modelId="{B224EC22-5E23-0B4B-A852-055EE4A50ED0}">
      <dgm:prSet/>
      <dgm:spPr/>
      <dgm:t>
        <a:bodyPr/>
        <a:lstStyle/>
        <a:p>
          <a:r>
            <a:rPr lang="tr-TR" b="0" dirty="0"/>
            <a:t>GÜ, Teknoloji Transfer Ofisi</a:t>
          </a:r>
          <a:endParaRPr lang="tr-TR" dirty="0"/>
        </a:p>
      </dgm:t>
    </dgm:pt>
    <dgm:pt modelId="{559B5455-02F0-E243-B7F5-08C8799F6EC5}" type="parTrans" cxnId="{5961E14A-0EEA-D04C-8859-C515D69D0507}">
      <dgm:prSet/>
      <dgm:spPr/>
      <dgm:t>
        <a:bodyPr/>
        <a:lstStyle/>
        <a:p>
          <a:endParaRPr lang="tr-TR"/>
        </a:p>
      </dgm:t>
    </dgm:pt>
    <dgm:pt modelId="{86A86D37-7BCB-6A49-B1BF-E43B60066443}" type="sibTrans" cxnId="{5961E14A-0EEA-D04C-8859-C515D69D0507}">
      <dgm:prSet/>
      <dgm:spPr/>
      <dgm:t>
        <a:bodyPr/>
        <a:lstStyle/>
        <a:p>
          <a:endParaRPr lang="tr-TR"/>
        </a:p>
      </dgm:t>
    </dgm:pt>
    <dgm:pt modelId="{53D3C6D4-07E7-7640-BAAA-5D0A98D559BE}" type="pres">
      <dgm:prSet presAssocID="{3DE9D627-8541-644C-B657-1A002CCBEDA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B4953FF1-6CB8-F147-A4FD-EF15302A3FC2}" type="pres">
      <dgm:prSet presAssocID="{B224EC22-5E23-0B4B-A852-055EE4A50ED0}" presName="parentText" presStyleLbl="node1" presStyleIdx="0" presStyleCnt="1" custLinFactNeighborY="2118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827F8BD1-4538-734C-A510-9D57089FEEA8}" type="presOf" srcId="{3DE9D627-8541-644C-B657-1A002CCBEDA8}" destId="{53D3C6D4-07E7-7640-BAAA-5D0A98D559BE}" srcOrd="0" destOrd="0" presId="urn:microsoft.com/office/officeart/2005/8/layout/vList2"/>
    <dgm:cxn modelId="{5961E14A-0EEA-D04C-8859-C515D69D0507}" srcId="{3DE9D627-8541-644C-B657-1A002CCBEDA8}" destId="{B224EC22-5E23-0B4B-A852-055EE4A50ED0}" srcOrd="0" destOrd="0" parTransId="{559B5455-02F0-E243-B7F5-08C8799F6EC5}" sibTransId="{86A86D37-7BCB-6A49-B1BF-E43B60066443}"/>
    <dgm:cxn modelId="{8CB49B5A-6597-4B4B-ACE8-0B1BA146C92A}" type="presOf" srcId="{B224EC22-5E23-0B4B-A852-055EE4A50ED0}" destId="{B4953FF1-6CB8-F147-A4FD-EF15302A3FC2}" srcOrd="0" destOrd="0" presId="urn:microsoft.com/office/officeart/2005/8/layout/vList2"/>
    <dgm:cxn modelId="{9C0E77A2-DBDC-C44F-9708-E95A381FADFD}" type="presParOf" srcId="{53D3C6D4-07E7-7640-BAAA-5D0A98D559BE}" destId="{B4953FF1-6CB8-F147-A4FD-EF15302A3FC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1.xml><?xml version="1.0" encoding="utf-8"?>
<dgm:dataModel xmlns:dgm="http://schemas.openxmlformats.org/drawingml/2006/diagram" xmlns:a="http://schemas.openxmlformats.org/drawingml/2006/main">
  <dgm:ptLst>
    <dgm:pt modelId="{3DE9D627-8541-644C-B657-1A002CCBEDA8}" type="doc">
      <dgm:prSet loTypeId="urn:microsoft.com/office/officeart/2005/8/layout/vList2" loCatId="list" qsTypeId="urn:microsoft.com/office/officeart/2005/8/quickstyle/3d6" qsCatId="3D" csTypeId="urn:microsoft.com/office/officeart/2005/8/colors/colorful2" csCatId="colorful"/>
      <dgm:spPr/>
      <dgm:t>
        <a:bodyPr/>
        <a:lstStyle/>
        <a:p>
          <a:endParaRPr lang="tr-TR"/>
        </a:p>
      </dgm:t>
    </dgm:pt>
    <dgm:pt modelId="{B224EC22-5E23-0B4B-A852-055EE4A50ED0}">
      <dgm:prSet/>
      <dgm:spPr/>
      <dgm:t>
        <a:bodyPr/>
        <a:lstStyle/>
        <a:p>
          <a:r>
            <a:rPr lang="tr-TR" b="0" dirty="0"/>
            <a:t>GÜ, Teknoloji Transfer Ofisi</a:t>
          </a:r>
          <a:endParaRPr lang="tr-TR" dirty="0"/>
        </a:p>
      </dgm:t>
    </dgm:pt>
    <dgm:pt modelId="{559B5455-02F0-E243-B7F5-08C8799F6EC5}" type="parTrans" cxnId="{5961E14A-0EEA-D04C-8859-C515D69D0507}">
      <dgm:prSet/>
      <dgm:spPr/>
      <dgm:t>
        <a:bodyPr/>
        <a:lstStyle/>
        <a:p>
          <a:endParaRPr lang="tr-TR"/>
        </a:p>
      </dgm:t>
    </dgm:pt>
    <dgm:pt modelId="{86A86D37-7BCB-6A49-B1BF-E43B60066443}" type="sibTrans" cxnId="{5961E14A-0EEA-D04C-8859-C515D69D0507}">
      <dgm:prSet/>
      <dgm:spPr/>
      <dgm:t>
        <a:bodyPr/>
        <a:lstStyle/>
        <a:p>
          <a:endParaRPr lang="tr-TR"/>
        </a:p>
      </dgm:t>
    </dgm:pt>
    <dgm:pt modelId="{53D3C6D4-07E7-7640-BAAA-5D0A98D559BE}" type="pres">
      <dgm:prSet presAssocID="{3DE9D627-8541-644C-B657-1A002CCBEDA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B4953FF1-6CB8-F147-A4FD-EF15302A3FC2}" type="pres">
      <dgm:prSet presAssocID="{B224EC22-5E23-0B4B-A852-055EE4A50ED0}" presName="parentText" presStyleLbl="node1" presStyleIdx="0" presStyleCnt="1" custLinFactNeighborY="2118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827F8BD1-4538-734C-A510-9D57089FEEA8}" type="presOf" srcId="{3DE9D627-8541-644C-B657-1A002CCBEDA8}" destId="{53D3C6D4-07E7-7640-BAAA-5D0A98D559BE}" srcOrd="0" destOrd="0" presId="urn:microsoft.com/office/officeart/2005/8/layout/vList2"/>
    <dgm:cxn modelId="{5961E14A-0EEA-D04C-8859-C515D69D0507}" srcId="{3DE9D627-8541-644C-B657-1A002CCBEDA8}" destId="{B224EC22-5E23-0B4B-A852-055EE4A50ED0}" srcOrd="0" destOrd="0" parTransId="{559B5455-02F0-E243-B7F5-08C8799F6EC5}" sibTransId="{86A86D37-7BCB-6A49-B1BF-E43B60066443}"/>
    <dgm:cxn modelId="{8CB49B5A-6597-4B4B-ACE8-0B1BA146C92A}" type="presOf" srcId="{B224EC22-5E23-0B4B-A852-055EE4A50ED0}" destId="{B4953FF1-6CB8-F147-A4FD-EF15302A3FC2}" srcOrd="0" destOrd="0" presId="urn:microsoft.com/office/officeart/2005/8/layout/vList2"/>
    <dgm:cxn modelId="{9C0E77A2-DBDC-C44F-9708-E95A381FADFD}" type="presParOf" srcId="{53D3C6D4-07E7-7640-BAAA-5D0A98D559BE}" destId="{B4953FF1-6CB8-F147-A4FD-EF15302A3FC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2.xml><?xml version="1.0" encoding="utf-8"?>
<dgm:dataModel xmlns:dgm="http://schemas.openxmlformats.org/drawingml/2006/diagram" xmlns:a="http://schemas.openxmlformats.org/drawingml/2006/main">
  <dgm:ptLst>
    <dgm:pt modelId="{3DE9D627-8541-644C-B657-1A002CCBEDA8}" type="doc">
      <dgm:prSet loTypeId="urn:microsoft.com/office/officeart/2005/8/layout/vList2" loCatId="list" qsTypeId="urn:microsoft.com/office/officeart/2005/8/quickstyle/3d6" qsCatId="3D" csTypeId="urn:microsoft.com/office/officeart/2005/8/colors/colorful2" csCatId="colorful"/>
      <dgm:spPr/>
      <dgm:t>
        <a:bodyPr/>
        <a:lstStyle/>
        <a:p>
          <a:endParaRPr lang="tr-TR"/>
        </a:p>
      </dgm:t>
    </dgm:pt>
    <dgm:pt modelId="{B224EC22-5E23-0B4B-A852-055EE4A50ED0}">
      <dgm:prSet/>
      <dgm:spPr/>
      <dgm:t>
        <a:bodyPr/>
        <a:lstStyle/>
        <a:p>
          <a:r>
            <a:rPr lang="tr-TR" b="0" dirty="0"/>
            <a:t>GÜ, Teknoloji Transfer Ofisi</a:t>
          </a:r>
          <a:endParaRPr lang="tr-TR" dirty="0"/>
        </a:p>
      </dgm:t>
    </dgm:pt>
    <dgm:pt modelId="{559B5455-02F0-E243-B7F5-08C8799F6EC5}" type="parTrans" cxnId="{5961E14A-0EEA-D04C-8859-C515D69D0507}">
      <dgm:prSet/>
      <dgm:spPr/>
      <dgm:t>
        <a:bodyPr/>
        <a:lstStyle/>
        <a:p>
          <a:endParaRPr lang="tr-TR"/>
        </a:p>
      </dgm:t>
    </dgm:pt>
    <dgm:pt modelId="{86A86D37-7BCB-6A49-B1BF-E43B60066443}" type="sibTrans" cxnId="{5961E14A-0EEA-D04C-8859-C515D69D0507}">
      <dgm:prSet/>
      <dgm:spPr/>
      <dgm:t>
        <a:bodyPr/>
        <a:lstStyle/>
        <a:p>
          <a:endParaRPr lang="tr-TR"/>
        </a:p>
      </dgm:t>
    </dgm:pt>
    <dgm:pt modelId="{53D3C6D4-07E7-7640-BAAA-5D0A98D559BE}" type="pres">
      <dgm:prSet presAssocID="{3DE9D627-8541-644C-B657-1A002CCBEDA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B4953FF1-6CB8-F147-A4FD-EF15302A3FC2}" type="pres">
      <dgm:prSet presAssocID="{B224EC22-5E23-0B4B-A852-055EE4A50ED0}" presName="parentText" presStyleLbl="node1" presStyleIdx="0" presStyleCnt="1" custLinFactNeighborY="2118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827F8BD1-4538-734C-A510-9D57089FEEA8}" type="presOf" srcId="{3DE9D627-8541-644C-B657-1A002CCBEDA8}" destId="{53D3C6D4-07E7-7640-BAAA-5D0A98D559BE}" srcOrd="0" destOrd="0" presId="urn:microsoft.com/office/officeart/2005/8/layout/vList2"/>
    <dgm:cxn modelId="{5961E14A-0EEA-D04C-8859-C515D69D0507}" srcId="{3DE9D627-8541-644C-B657-1A002CCBEDA8}" destId="{B224EC22-5E23-0B4B-A852-055EE4A50ED0}" srcOrd="0" destOrd="0" parTransId="{559B5455-02F0-E243-B7F5-08C8799F6EC5}" sibTransId="{86A86D37-7BCB-6A49-B1BF-E43B60066443}"/>
    <dgm:cxn modelId="{8CB49B5A-6597-4B4B-ACE8-0B1BA146C92A}" type="presOf" srcId="{B224EC22-5E23-0B4B-A852-055EE4A50ED0}" destId="{B4953FF1-6CB8-F147-A4FD-EF15302A3FC2}" srcOrd="0" destOrd="0" presId="urn:microsoft.com/office/officeart/2005/8/layout/vList2"/>
    <dgm:cxn modelId="{9C0E77A2-DBDC-C44F-9708-E95A381FADFD}" type="presParOf" srcId="{53D3C6D4-07E7-7640-BAAA-5D0A98D559BE}" destId="{B4953FF1-6CB8-F147-A4FD-EF15302A3FC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3.xml><?xml version="1.0" encoding="utf-8"?>
<dgm:dataModel xmlns:dgm="http://schemas.openxmlformats.org/drawingml/2006/diagram" xmlns:a="http://schemas.openxmlformats.org/drawingml/2006/main">
  <dgm:ptLst>
    <dgm:pt modelId="{3DE9D627-8541-644C-B657-1A002CCBEDA8}" type="doc">
      <dgm:prSet loTypeId="urn:microsoft.com/office/officeart/2005/8/layout/vList2" loCatId="list" qsTypeId="urn:microsoft.com/office/officeart/2005/8/quickstyle/3d6" qsCatId="3D" csTypeId="urn:microsoft.com/office/officeart/2005/8/colors/colorful2" csCatId="colorful"/>
      <dgm:spPr/>
      <dgm:t>
        <a:bodyPr/>
        <a:lstStyle/>
        <a:p>
          <a:endParaRPr lang="tr-TR"/>
        </a:p>
      </dgm:t>
    </dgm:pt>
    <dgm:pt modelId="{B224EC22-5E23-0B4B-A852-055EE4A50ED0}">
      <dgm:prSet/>
      <dgm:spPr/>
      <dgm:t>
        <a:bodyPr/>
        <a:lstStyle/>
        <a:p>
          <a:r>
            <a:rPr lang="tr-TR" b="0" dirty="0"/>
            <a:t>GÜ, Teknoloji Transfer Ofisi</a:t>
          </a:r>
          <a:endParaRPr lang="tr-TR" dirty="0"/>
        </a:p>
      </dgm:t>
    </dgm:pt>
    <dgm:pt modelId="{559B5455-02F0-E243-B7F5-08C8799F6EC5}" type="parTrans" cxnId="{5961E14A-0EEA-D04C-8859-C515D69D0507}">
      <dgm:prSet/>
      <dgm:spPr/>
      <dgm:t>
        <a:bodyPr/>
        <a:lstStyle/>
        <a:p>
          <a:endParaRPr lang="tr-TR"/>
        </a:p>
      </dgm:t>
    </dgm:pt>
    <dgm:pt modelId="{86A86D37-7BCB-6A49-B1BF-E43B60066443}" type="sibTrans" cxnId="{5961E14A-0EEA-D04C-8859-C515D69D0507}">
      <dgm:prSet/>
      <dgm:spPr/>
      <dgm:t>
        <a:bodyPr/>
        <a:lstStyle/>
        <a:p>
          <a:endParaRPr lang="tr-TR"/>
        </a:p>
      </dgm:t>
    </dgm:pt>
    <dgm:pt modelId="{53D3C6D4-07E7-7640-BAAA-5D0A98D559BE}" type="pres">
      <dgm:prSet presAssocID="{3DE9D627-8541-644C-B657-1A002CCBEDA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B4953FF1-6CB8-F147-A4FD-EF15302A3FC2}" type="pres">
      <dgm:prSet presAssocID="{B224EC22-5E23-0B4B-A852-055EE4A50ED0}" presName="parentText" presStyleLbl="node1" presStyleIdx="0" presStyleCnt="1" custLinFactNeighborY="2118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827F8BD1-4538-734C-A510-9D57089FEEA8}" type="presOf" srcId="{3DE9D627-8541-644C-B657-1A002CCBEDA8}" destId="{53D3C6D4-07E7-7640-BAAA-5D0A98D559BE}" srcOrd="0" destOrd="0" presId="urn:microsoft.com/office/officeart/2005/8/layout/vList2"/>
    <dgm:cxn modelId="{5961E14A-0EEA-D04C-8859-C515D69D0507}" srcId="{3DE9D627-8541-644C-B657-1A002CCBEDA8}" destId="{B224EC22-5E23-0B4B-A852-055EE4A50ED0}" srcOrd="0" destOrd="0" parTransId="{559B5455-02F0-E243-B7F5-08C8799F6EC5}" sibTransId="{86A86D37-7BCB-6A49-B1BF-E43B60066443}"/>
    <dgm:cxn modelId="{8CB49B5A-6597-4B4B-ACE8-0B1BA146C92A}" type="presOf" srcId="{B224EC22-5E23-0B4B-A852-055EE4A50ED0}" destId="{B4953FF1-6CB8-F147-A4FD-EF15302A3FC2}" srcOrd="0" destOrd="0" presId="urn:microsoft.com/office/officeart/2005/8/layout/vList2"/>
    <dgm:cxn modelId="{9C0E77A2-DBDC-C44F-9708-E95A381FADFD}" type="presParOf" srcId="{53D3C6D4-07E7-7640-BAAA-5D0A98D559BE}" destId="{B4953FF1-6CB8-F147-A4FD-EF15302A3FC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4.xml><?xml version="1.0" encoding="utf-8"?>
<dgm:dataModel xmlns:dgm="http://schemas.openxmlformats.org/drawingml/2006/diagram" xmlns:a="http://schemas.openxmlformats.org/drawingml/2006/main">
  <dgm:ptLst>
    <dgm:pt modelId="{85350E8B-2205-442D-BC68-751833E57134}" type="doc">
      <dgm:prSet loTypeId="urn:microsoft.com/office/officeart/2016/7/layout/LinearBlockProcessNumbered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A6EC1E16-A9B9-4152-B79D-F55E55569FD4}">
      <dgm:prSet/>
      <dgm:spPr/>
      <dgm:t>
        <a:bodyPr/>
        <a:lstStyle/>
        <a:p>
          <a:r>
            <a:rPr lang="tr-TR"/>
            <a:t>Özel gereksinimli bireyler için Engelli Sağlık Raporu ile değerlendirme aşamasında önceliklendirilebilecektir.</a:t>
          </a:r>
          <a:endParaRPr lang="en-US"/>
        </a:p>
      </dgm:t>
    </dgm:pt>
    <dgm:pt modelId="{D6D2B22A-0822-4F4D-9D86-14D0A39EF25B}" type="parTrans" cxnId="{F12769C8-AC1F-4426-BFB2-FB9DB0E2C640}">
      <dgm:prSet/>
      <dgm:spPr/>
      <dgm:t>
        <a:bodyPr/>
        <a:lstStyle/>
        <a:p>
          <a:endParaRPr lang="en-US" sz="2800"/>
        </a:p>
      </dgm:t>
    </dgm:pt>
    <dgm:pt modelId="{99DD1A0A-5720-42DA-B186-BDC89409AE14}" type="sibTrans" cxnId="{F12769C8-AC1F-4426-BFB2-FB9DB0E2C640}">
      <dgm:prSet phldrT="01"/>
      <dgm:spPr/>
      <dgm:t>
        <a:bodyPr/>
        <a:lstStyle/>
        <a:p>
          <a:r>
            <a:rPr lang="en-US"/>
            <a:t>01</a:t>
          </a:r>
        </a:p>
      </dgm:t>
    </dgm:pt>
    <dgm:pt modelId="{EBBB0424-632C-4B2B-BB75-12D68FD46367}">
      <dgm:prSet/>
      <dgm:spPr/>
      <dgm:t>
        <a:bodyPr/>
        <a:lstStyle/>
        <a:p>
          <a:r>
            <a:rPr lang="tr-TR"/>
            <a:t>Başvuru Yönetim Bilgi Sistemi (TYBS) üzerinde başvuru sahibi onayına ek olarak, akademik danışman onay aşaması eklenmiştir.</a:t>
          </a:r>
          <a:endParaRPr lang="en-US"/>
        </a:p>
      </dgm:t>
    </dgm:pt>
    <dgm:pt modelId="{285A02A5-4858-42B8-97F7-6FF1F0B94EA6}" type="parTrans" cxnId="{CF5DED05-014E-49EC-BE0A-1EE25CF3B533}">
      <dgm:prSet/>
      <dgm:spPr/>
      <dgm:t>
        <a:bodyPr/>
        <a:lstStyle/>
        <a:p>
          <a:endParaRPr lang="en-US" sz="2800"/>
        </a:p>
      </dgm:t>
    </dgm:pt>
    <dgm:pt modelId="{0D34223C-3754-4A0C-9FAE-E184E47FDE05}" type="sibTrans" cxnId="{CF5DED05-014E-49EC-BE0A-1EE25CF3B533}">
      <dgm:prSet phldrT="02"/>
      <dgm:spPr/>
      <dgm:t>
        <a:bodyPr/>
        <a:lstStyle/>
        <a:p>
          <a:r>
            <a:rPr lang="en-US"/>
            <a:t>02</a:t>
          </a:r>
        </a:p>
      </dgm:t>
    </dgm:pt>
    <dgm:pt modelId="{C66A4215-70FB-468C-9AC4-97971ABD568E}">
      <dgm:prSet/>
      <dgm:spPr/>
      <dgm:t>
        <a:bodyPr/>
        <a:lstStyle/>
        <a:p>
          <a:r>
            <a:rPr lang="tr-TR"/>
            <a:t>Proje yürütücüleri için taahhütname ve bölüm onay yazısı çıkarılmıştır. </a:t>
          </a:r>
          <a:endParaRPr lang="en-US"/>
        </a:p>
      </dgm:t>
    </dgm:pt>
    <dgm:pt modelId="{E4FADDC7-8900-4596-8B11-36B0C984D594}" type="parTrans" cxnId="{8847EC5B-105E-40AC-B030-7F2900CF166A}">
      <dgm:prSet/>
      <dgm:spPr/>
      <dgm:t>
        <a:bodyPr/>
        <a:lstStyle/>
        <a:p>
          <a:endParaRPr lang="en-US" sz="2800"/>
        </a:p>
      </dgm:t>
    </dgm:pt>
    <dgm:pt modelId="{904BEF49-1A57-49B8-926A-7ADC1E95A1E5}" type="sibTrans" cxnId="{8847EC5B-105E-40AC-B030-7F2900CF166A}">
      <dgm:prSet phldrT="03"/>
      <dgm:spPr/>
      <dgm:t>
        <a:bodyPr/>
        <a:lstStyle/>
        <a:p>
          <a:r>
            <a:rPr lang="en-US"/>
            <a:t>03</a:t>
          </a:r>
        </a:p>
      </dgm:t>
    </dgm:pt>
    <dgm:pt modelId="{C3BC79EA-372C-2B48-AC14-3B6348C984F7}">
      <dgm:prSet/>
      <dgm:spPr/>
      <dgm:t>
        <a:bodyPr/>
        <a:lstStyle/>
        <a:p>
          <a:r>
            <a:rPr lang="tr-TR"/>
            <a:t>Onaylar başvuru esnasında sistem üzerinden alınacaktır, </a:t>
          </a:r>
          <a:endParaRPr lang="en-US"/>
        </a:p>
      </dgm:t>
    </dgm:pt>
    <dgm:pt modelId="{E9C721E3-85D4-0344-A5E6-ECEAD92706B9}" type="parTrans" cxnId="{D5FCDDFB-DFE0-1145-8C36-A4E506C33909}">
      <dgm:prSet/>
      <dgm:spPr/>
      <dgm:t>
        <a:bodyPr/>
        <a:lstStyle/>
        <a:p>
          <a:endParaRPr lang="tr-TR" sz="2800"/>
        </a:p>
      </dgm:t>
    </dgm:pt>
    <dgm:pt modelId="{105C5DD3-A388-0143-853A-4BED738E97D2}" type="sibTrans" cxnId="{D5FCDDFB-DFE0-1145-8C36-A4E506C33909}">
      <dgm:prSet phldrT="04"/>
      <dgm:spPr/>
      <dgm:t>
        <a:bodyPr/>
        <a:lstStyle/>
        <a:p>
          <a:r>
            <a:rPr lang="tr-TR"/>
            <a:t>04</a:t>
          </a:r>
        </a:p>
      </dgm:t>
    </dgm:pt>
    <dgm:pt modelId="{4B089896-1089-D544-81E7-D8BA4DEB75B7}">
      <dgm:prSet/>
      <dgm:spPr/>
      <dgm:t>
        <a:bodyPr/>
        <a:lstStyle/>
        <a:p>
          <a:r>
            <a:rPr lang="tr-TR"/>
            <a:t>Destek sonrasında tekrar belge istenmeyecektir.</a:t>
          </a:r>
          <a:endParaRPr lang="en-US"/>
        </a:p>
      </dgm:t>
    </dgm:pt>
    <dgm:pt modelId="{E86C6E0F-7675-254D-8C57-3A9DD0FBB0BF}" type="parTrans" cxnId="{001B7D1B-3F6F-7D42-AB52-6247E8ABBD34}">
      <dgm:prSet/>
      <dgm:spPr/>
      <dgm:t>
        <a:bodyPr/>
        <a:lstStyle/>
        <a:p>
          <a:endParaRPr lang="tr-TR" sz="2800"/>
        </a:p>
      </dgm:t>
    </dgm:pt>
    <dgm:pt modelId="{2992512A-5AD5-714D-B155-654426AEDF2F}" type="sibTrans" cxnId="{001B7D1B-3F6F-7D42-AB52-6247E8ABBD34}">
      <dgm:prSet phldrT="05"/>
      <dgm:spPr/>
      <dgm:t>
        <a:bodyPr/>
        <a:lstStyle/>
        <a:p>
          <a:r>
            <a:rPr lang="tr-TR"/>
            <a:t>05</a:t>
          </a:r>
        </a:p>
      </dgm:t>
    </dgm:pt>
    <dgm:pt modelId="{FC739232-AD43-5B4E-834B-0726FEC92748}" type="pres">
      <dgm:prSet presAssocID="{85350E8B-2205-442D-BC68-751833E57134}" presName="Name0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32B93801-6C53-7744-980C-C51A86F0E33B}" type="pres">
      <dgm:prSet presAssocID="{A6EC1E16-A9B9-4152-B79D-F55E55569FD4}" presName="compositeNode" presStyleCnt="0">
        <dgm:presLayoutVars>
          <dgm:bulletEnabled val="1"/>
        </dgm:presLayoutVars>
      </dgm:prSet>
      <dgm:spPr/>
    </dgm:pt>
    <dgm:pt modelId="{2DA64A55-C8EC-924A-91EE-D999BC88DD80}" type="pres">
      <dgm:prSet presAssocID="{A6EC1E16-A9B9-4152-B79D-F55E55569FD4}" presName="bgRect" presStyleLbl="alignNode1" presStyleIdx="0" presStyleCnt="5"/>
      <dgm:spPr/>
      <dgm:t>
        <a:bodyPr/>
        <a:lstStyle/>
        <a:p>
          <a:endParaRPr lang="tr-TR"/>
        </a:p>
      </dgm:t>
    </dgm:pt>
    <dgm:pt modelId="{E9E7A413-9007-E444-A454-4AE4D204F0A9}" type="pres">
      <dgm:prSet presAssocID="{99DD1A0A-5720-42DA-B186-BDC89409AE14}" presName="sibTransNodeRect" presStyleLbl="align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C8BCEB10-8B47-5546-9BC2-D496AEB4E6A7}" type="pres">
      <dgm:prSet presAssocID="{A6EC1E16-A9B9-4152-B79D-F55E55569FD4}" presName="nodeRect" presStyleLbl="alignNode1" presStyleIdx="0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8BE04EA-B979-4047-B70E-DE42D447DCC7}" type="pres">
      <dgm:prSet presAssocID="{99DD1A0A-5720-42DA-B186-BDC89409AE14}" presName="sibTrans" presStyleCnt="0"/>
      <dgm:spPr/>
    </dgm:pt>
    <dgm:pt modelId="{C392A6F3-A54F-E04C-885C-F8ED29418431}" type="pres">
      <dgm:prSet presAssocID="{EBBB0424-632C-4B2B-BB75-12D68FD46367}" presName="compositeNode" presStyleCnt="0">
        <dgm:presLayoutVars>
          <dgm:bulletEnabled val="1"/>
        </dgm:presLayoutVars>
      </dgm:prSet>
      <dgm:spPr/>
    </dgm:pt>
    <dgm:pt modelId="{2416E965-0D72-5D4A-8EE3-9A2C9F84E720}" type="pres">
      <dgm:prSet presAssocID="{EBBB0424-632C-4B2B-BB75-12D68FD46367}" presName="bgRect" presStyleLbl="alignNode1" presStyleIdx="1" presStyleCnt="5"/>
      <dgm:spPr/>
      <dgm:t>
        <a:bodyPr/>
        <a:lstStyle/>
        <a:p>
          <a:endParaRPr lang="tr-TR"/>
        </a:p>
      </dgm:t>
    </dgm:pt>
    <dgm:pt modelId="{07CB17BB-30F5-E44A-BA2E-21205068234D}" type="pres">
      <dgm:prSet presAssocID="{0D34223C-3754-4A0C-9FAE-E184E47FDE05}" presName="sibTransNodeRect" presStyleLbl="align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C9498FD8-C5E1-8544-BB81-7507CD76405E}" type="pres">
      <dgm:prSet presAssocID="{EBBB0424-632C-4B2B-BB75-12D68FD46367}" presName="nodeRect" presStyleLbl="alignNode1" presStyleIdx="1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38FDFD76-1295-CE46-B08B-5D680C014859}" type="pres">
      <dgm:prSet presAssocID="{0D34223C-3754-4A0C-9FAE-E184E47FDE05}" presName="sibTrans" presStyleCnt="0"/>
      <dgm:spPr/>
    </dgm:pt>
    <dgm:pt modelId="{9D4F4D82-54FA-4548-956B-A0B1C8F9F763}" type="pres">
      <dgm:prSet presAssocID="{C66A4215-70FB-468C-9AC4-97971ABD568E}" presName="compositeNode" presStyleCnt="0">
        <dgm:presLayoutVars>
          <dgm:bulletEnabled val="1"/>
        </dgm:presLayoutVars>
      </dgm:prSet>
      <dgm:spPr/>
    </dgm:pt>
    <dgm:pt modelId="{4911FE7D-B054-EB46-93EA-F8D363AAAA5C}" type="pres">
      <dgm:prSet presAssocID="{C66A4215-70FB-468C-9AC4-97971ABD568E}" presName="bgRect" presStyleLbl="alignNode1" presStyleIdx="2" presStyleCnt="5"/>
      <dgm:spPr/>
      <dgm:t>
        <a:bodyPr/>
        <a:lstStyle/>
        <a:p>
          <a:endParaRPr lang="tr-TR"/>
        </a:p>
      </dgm:t>
    </dgm:pt>
    <dgm:pt modelId="{84B7F9E4-3B13-684D-9E49-D4D0D7207527}" type="pres">
      <dgm:prSet presAssocID="{904BEF49-1A57-49B8-926A-7ADC1E95A1E5}" presName="sibTransNodeRect" presStyleLbl="align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75E4535-B809-5F4B-8AAF-3DB0DC28D062}" type="pres">
      <dgm:prSet presAssocID="{C66A4215-70FB-468C-9AC4-97971ABD568E}" presName="nodeRect" presStyleLbl="alignNode1" presStyleIdx="2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DA37DAC3-648A-494C-AE17-BD70DAF54C62}" type="pres">
      <dgm:prSet presAssocID="{904BEF49-1A57-49B8-926A-7ADC1E95A1E5}" presName="sibTrans" presStyleCnt="0"/>
      <dgm:spPr/>
    </dgm:pt>
    <dgm:pt modelId="{10CB75B0-C018-0640-9E10-5EB0664E5B32}" type="pres">
      <dgm:prSet presAssocID="{C3BC79EA-372C-2B48-AC14-3B6348C984F7}" presName="compositeNode" presStyleCnt="0">
        <dgm:presLayoutVars>
          <dgm:bulletEnabled val="1"/>
        </dgm:presLayoutVars>
      </dgm:prSet>
      <dgm:spPr/>
    </dgm:pt>
    <dgm:pt modelId="{9427A471-3A0F-E749-89FD-D0FB7835E09D}" type="pres">
      <dgm:prSet presAssocID="{C3BC79EA-372C-2B48-AC14-3B6348C984F7}" presName="bgRect" presStyleLbl="alignNode1" presStyleIdx="3" presStyleCnt="5"/>
      <dgm:spPr/>
      <dgm:t>
        <a:bodyPr/>
        <a:lstStyle/>
        <a:p>
          <a:endParaRPr lang="tr-TR"/>
        </a:p>
      </dgm:t>
    </dgm:pt>
    <dgm:pt modelId="{E0593D47-8ADC-BB48-8C2A-D8DD70852829}" type="pres">
      <dgm:prSet presAssocID="{105C5DD3-A388-0143-853A-4BED738E97D2}" presName="sibTransNodeRect" presStyleLbl="align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398C1A3-8DDF-134F-ADA9-691F67AB0B40}" type="pres">
      <dgm:prSet presAssocID="{C3BC79EA-372C-2B48-AC14-3B6348C984F7}" presName="nodeRect" presStyleLbl="alignNode1" presStyleIdx="3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C1DCBCF6-4F4F-384D-9112-D79BFF1AF1AB}" type="pres">
      <dgm:prSet presAssocID="{105C5DD3-A388-0143-853A-4BED738E97D2}" presName="sibTrans" presStyleCnt="0"/>
      <dgm:spPr/>
    </dgm:pt>
    <dgm:pt modelId="{64A52E21-9BB3-8F44-AF36-6C4EB94C05CD}" type="pres">
      <dgm:prSet presAssocID="{4B089896-1089-D544-81E7-D8BA4DEB75B7}" presName="compositeNode" presStyleCnt="0">
        <dgm:presLayoutVars>
          <dgm:bulletEnabled val="1"/>
        </dgm:presLayoutVars>
      </dgm:prSet>
      <dgm:spPr/>
    </dgm:pt>
    <dgm:pt modelId="{42E30A08-E97D-1341-98DF-E83E01A0E649}" type="pres">
      <dgm:prSet presAssocID="{4B089896-1089-D544-81E7-D8BA4DEB75B7}" presName="bgRect" presStyleLbl="alignNode1" presStyleIdx="4" presStyleCnt="5"/>
      <dgm:spPr/>
      <dgm:t>
        <a:bodyPr/>
        <a:lstStyle/>
        <a:p>
          <a:endParaRPr lang="tr-TR"/>
        </a:p>
      </dgm:t>
    </dgm:pt>
    <dgm:pt modelId="{08A99813-3E99-F542-8CD1-7922B6768770}" type="pres">
      <dgm:prSet presAssocID="{2992512A-5AD5-714D-B155-654426AEDF2F}" presName="sibTransNodeRect" presStyleLbl="align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8C4670D-15FF-7F49-A1E0-48DE73F1668B}" type="pres">
      <dgm:prSet presAssocID="{4B089896-1089-D544-81E7-D8BA4DEB75B7}" presName="nodeRect" presStyleLbl="alignNode1" presStyleIdx="4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D5FCDDFB-DFE0-1145-8C36-A4E506C33909}" srcId="{85350E8B-2205-442D-BC68-751833E57134}" destId="{C3BC79EA-372C-2B48-AC14-3B6348C984F7}" srcOrd="3" destOrd="0" parTransId="{E9C721E3-85D4-0344-A5E6-ECEAD92706B9}" sibTransId="{105C5DD3-A388-0143-853A-4BED738E97D2}"/>
    <dgm:cxn modelId="{6CF4BC2F-6D03-3D47-8F87-6BDB820A4CAA}" type="presOf" srcId="{EBBB0424-632C-4B2B-BB75-12D68FD46367}" destId="{C9498FD8-C5E1-8544-BB81-7507CD76405E}" srcOrd="1" destOrd="0" presId="urn:microsoft.com/office/officeart/2016/7/layout/LinearBlockProcessNumbered"/>
    <dgm:cxn modelId="{0188D9DB-83D2-984C-8868-8CE58BEA0D2A}" type="presOf" srcId="{A6EC1E16-A9B9-4152-B79D-F55E55569FD4}" destId="{2DA64A55-C8EC-924A-91EE-D999BC88DD80}" srcOrd="0" destOrd="0" presId="urn:microsoft.com/office/officeart/2016/7/layout/LinearBlockProcessNumbered"/>
    <dgm:cxn modelId="{69B64276-0951-4B46-A64F-31B2745E7014}" type="presOf" srcId="{C66A4215-70FB-468C-9AC4-97971ABD568E}" destId="{475E4535-B809-5F4B-8AAF-3DB0DC28D062}" srcOrd="1" destOrd="0" presId="urn:microsoft.com/office/officeart/2016/7/layout/LinearBlockProcessNumbered"/>
    <dgm:cxn modelId="{2E3C1E3E-8B99-AB46-9C3E-26596DE154BF}" type="presOf" srcId="{C66A4215-70FB-468C-9AC4-97971ABD568E}" destId="{4911FE7D-B054-EB46-93EA-F8D363AAAA5C}" srcOrd="0" destOrd="0" presId="urn:microsoft.com/office/officeart/2016/7/layout/LinearBlockProcessNumbered"/>
    <dgm:cxn modelId="{001B7D1B-3F6F-7D42-AB52-6247E8ABBD34}" srcId="{85350E8B-2205-442D-BC68-751833E57134}" destId="{4B089896-1089-D544-81E7-D8BA4DEB75B7}" srcOrd="4" destOrd="0" parTransId="{E86C6E0F-7675-254D-8C57-3A9DD0FBB0BF}" sibTransId="{2992512A-5AD5-714D-B155-654426AEDF2F}"/>
    <dgm:cxn modelId="{84B2758F-030C-A14D-B446-C0A694A9DE9D}" type="presOf" srcId="{99DD1A0A-5720-42DA-B186-BDC89409AE14}" destId="{E9E7A413-9007-E444-A454-4AE4D204F0A9}" srcOrd="0" destOrd="0" presId="urn:microsoft.com/office/officeart/2016/7/layout/LinearBlockProcessNumbered"/>
    <dgm:cxn modelId="{692540DF-70AB-1A4E-B161-3CB65A1BF7E5}" type="presOf" srcId="{4B089896-1089-D544-81E7-D8BA4DEB75B7}" destId="{42E30A08-E97D-1341-98DF-E83E01A0E649}" srcOrd="0" destOrd="0" presId="urn:microsoft.com/office/officeart/2016/7/layout/LinearBlockProcessNumbered"/>
    <dgm:cxn modelId="{36D7DA04-C7E7-4B4C-8D09-5A7DF6F4CAFE}" type="presOf" srcId="{C3BC79EA-372C-2B48-AC14-3B6348C984F7}" destId="{5398C1A3-8DDF-134F-ADA9-691F67AB0B40}" srcOrd="1" destOrd="0" presId="urn:microsoft.com/office/officeart/2016/7/layout/LinearBlockProcessNumbered"/>
    <dgm:cxn modelId="{8847EC5B-105E-40AC-B030-7F2900CF166A}" srcId="{85350E8B-2205-442D-BC68-751833E57134}" destId="{C66A4215-70FB-468C-9AC4-97971ABD568E}" srcOrd="2" destOrd="0" parTransId="{E4FADDC7-8900-4596-8B11-36B0C984D594}" sibTransId="{904BEF49-1A57-49B8-926A-7ADC1E95A1E5}"/>
    <dgm:cxn modelId="{514DCDC8-A013-FD46-B271-3C53FA56E4EC}" type="presOf" srcId="{EBBB0424-632C-4B2B-BB75-12D68FD46367}" destId="{2416E965-0D72-5D4A-8EE3-9A2C9F84E720}" srcOrd="0" destOrd="0" presId="urn:microsoft.com/office/officeart/2016/7/layout/LinearBlockProcessNumbered"/>
    <dgm:cxn modelId="{CF5DED05-014E-49EC-BE0A-1EE25CF3B533}" srcId="{85350E8B-2205-442D-BC68-751833E57134}" destId="{EBBB0424-632C-4B2B-BB75-12D68FD46367}" srcOrd="1" destOrd="0" parTransId="{285A02A5-4858-42B8-97F7-6FF1F0B94EA6}" sibTransId="{0D34223C-3754-4A0C-9FAE-E184E47FDE05}"/>
    <dgm:cxn modelId="{CA8AB6FD-94E6-6E46-9F99-3412CC33F6D1}" type="presOf" srcId="{0D34223C-3754-4A0C-9FAE-E184E47FDE05}" destId="{07CB17BB-30F5-E44A-BA2E-21205068234D}" srcOrd="0" destOrd="0" presId="urn:microsoft.com/office/officeart/2016/7/layout/LinearBlockProcessNumbered"/>
    <dgm:cxn modelId="{97E2C260-8237-C047-B2E1-55BB9ED5EDDF}" type="presOf" srcId="{A6EC1E16-A9B9-4152-B79D-F55E55569FD4}" destId="{C8BCEB10-8B47-5546-9BC2-D496AEB4E6A7}" srcOrd="1" destOrd="0" presId="urn:microsoft.com/office/officeart/2016/7/layout/LinearBlockProcessNumbered"/>
    <dgm:cxn modelId="{0947107A-50EE-E54C-805F-490AB3F21EBD}" type="presOf" srcId="{2992512A-5AD5-714D-B155-654426AEDF2F}" destId="{08A99813-3E99-F542-8CD1-7922B6768770}" srcOrd="0" destOrd="0" presId="urn:microsoft.com/office/officeart/2016/7/layout/LinearBlockProcessNumbered"/>
    <dgm:cxn modelId="{A7542ED0-F3F1-DF46-97E5-F2889A42E6B8}" type="presOf" srcId="{105C5DD3-A388-0143-853A-4BED738E97D2}" destId="{E0593D47-8ADC-BB48-8C2A-D8DD70852829}" srcOrd="0" destOrd="0" presId="urn:microsoft.com/office/officeart/2016/7/layout/LinearBlockProcessNumbered"/>
    <dgm:cxn modelId="{48A5A92C-FBBD-214D-B457-B0F7DDF7273E}" type="presOf" srcId="{4B089896-1089-D544-81E7-D8BA4DEB75B7}" destId="{68C4670D-15FF-7F49-A1E0-48DE73F1668B}" srcOrd="1" destOrd="0" presId="urn:microsoft.com/office/officeart/2016/7/layout/LinearBlockProcessNumbered"/>
    <dgm:cxn modelId="{7A340923-9137-2D42-8938-BD608D9BF27E}" type="presOf" srcId="{C3BC79EA-372C-2B48-AC14-3B6348C984F7}" destId="{9427A471-3A0F-E749-89FD-D0FB7835E09D}" srcOrd="0" destOrd="0" presId="urn:microsoft.com/office/officeart/2016/7/layout/LinearBlockProcessNumbered"/>
    <dgm:cxn modelId="{1CFDDECA-204F-244E-B8F3-411EB521958B}" type="presOf" srcId="{904BEF49-1A57-49B8-926A-7ADC1E95A1E5}" destId="{84B7F9E4-3B13-684D-9E49-D4D0D7207527}" srcOrd="0" destOrd="0" presId="urn:microsoft.com/office/officeart/2016/7/layout/LinearBlockProcessNumbered"/>
    <dgm:cxn modelId="{F12769C8-AC1F-4426-BFB2-FB9DB0E2C640}" srcId="{85350E8B-2205-442D-BC68-751833E57134}" destId="{A6EC1E16-A9B9-4152-B79D-F55E55569FD4}" srcOrd="0" destOrd="0" parTransId="{D6D2B22A-0822-4F4D-9D86-14D0A39EF25B}" sibTransId="{99DD1A0A-5720-42DA-B186-BDC89409AE14}"/>
    <dgm:cxn modelId="{9FCD13CE-2346-F54F-8C86-FB9744DC455A}" type="presOf" srcId="{85350E8B-2205-442D-BC68-751833E57134}" destId="{FC739232-AD43-5B4E-834B-0726FEC92748}" srcOrd="0" destOrd="0" presId="urn:microsoft.com/office/officeart/2016/7/layout/LinearBlockProcessNumbered"/>
    <dgm:cxn modelId="{FFE228F1-1E53-C64A-8C50-438967B3048D}" type="presParOf" srcId="{FC739232-AD43-5B4E-834B-0726FEC92748}" destId="{32B93801-6C53-7744-980C-C51A86F0E33B}" srcOrd="0" destOrd="0" presId="urn:microsoft.com/office/officeart/2016/7/layout/LinearBlockProcessNumbered"/>
    <dgm:cxn modelId="{520B5975-2D8A-274A-9F97-BCA77D39D1EA}" type="presParOf" srcId="{32B93801-6C53-7744-980C-C51A86F0E33B}" destId="{2DA64A55-C8EC-924A-91EE-D999BC88DD80}" srcOrd="0" destOrd="0" presId="urn:microsoft.com/office/officeart/2016/7/layout/LinearBlockProcessNumbered"/>
    <dgm:cxn modelId="{99A54195-0FDD-E641-843B-7949B8A3FBE5}" type="presParOf" srcId="{32B93801-6C53-7744-980C-C51A86F0E33B}" destId="{E9E7A413-9007-E444-A454-4AE4D204F0A9}" srcOrd="1" destOrd="0" presId="urn:microsoft.com/office/officeart/2016/7/layout/LinearBlockProcessNumbered"/>
    <dgm:cxn modelId="{DF7B321B-421D-604F-A64E-638B6FAB0DE8}" type="presParOf" srcId="{32B93801-6C53-7744-980C-C51A86F0E33B}" destId="{C8BCEB10-8B47-5546-9BC2-D496AEB4E6A7}" srcOrd="2" destOrd="0" presId="urn:microsoft.com/office/officeart/2016/7/layout/LinearBlockProcessNumbered"/>
    <dgm:cxn modelId="{0D98278E-A7DD-2E45-A01A-A679CB3B2453}" type="presParOf" srcId="{FC739232-AD43-5B4E-834B-0726FEC92748}" destId="{98BE04EA-B979-4047-B70E-DE42D447DCC7}" srcOrd="1" destOrd="0" presId="urn:microsoft.com/office/officeart/2016/7/layout/LinearBlockProcessNumbered"/>
    <dgm:cxn modelId="{F8ECD8A0-2F36-2E4F-B7BC-DCE9B1B98E2E}" type="presParOf" srcId="{FC739232-AD43-5B4E-834B-0726FEC92748}" destId="{C392A6F3-A54F-E04C-885C-F8ED29418431}" srcOrd="2" destOrd="0" presId="urn:microsoft.com/office/officeart/2016/7/layout/LinearBlockProcessNumbered"/>
    <dgm:cxn modelId="{79CEB738-83BA-D248-A13D-71C59B63D9A7}" type="presParOf" srcId="{C392A6F3-A54F-E04C-885C-F8ED29418431}" destId="{2416E965-0D72-5D4A-8EE3-9A2C9F84E720}" srcOrd="0" destOrd="0" presId="urn:microsoft.com/office/officeart/2016/7/layout/LinearBlockProcessNumbered"/>
    <dgm:cxn modelId="{AC975C94-A391-6848-A207-CE00F7D9EF3E}" type="presParOf" srcId="{C392A6F3-A54F-E04C-885C-F8ED29418431}" destId="{07CB17BB-30F5-E44A-BA2E-21205068234D}" srcOrd="1" destOrd="0" presId="urn:microsoft.com/office/officeart/2016/7/layout/LinearBlockProcessNumbered"/>
    <dgm:cxn modelId="{F59EB517-7581-B344-99DE-725A040D363B}" type="presParOf" srcId="{C392A6F3-A54F-E04C-885C-F8ED29418431}" destId="{C9498FD8-C5E1-8544-BB81-7507CD76405E}" srcOrd="2" destOrd="0" presId="urn:microsoft.com/office/officeart/2016/7/layout/LinearBlockProcessNumbered"/>
    <dgm:cxn modelId="{052DFF02-3D37-F041-871C-4AC1D67C0D42}" type="presParOf" srcId="{FC739232-AD43-5B4E-834B-0726FEC92748}" destId="{38FDFD76-1295-CE46-B08B-5D680C014859}" srcOrd="3" destOrd="0" presId="urn:microsoft.com/office/officeart/2016/7/layout/LinearBlockProcessNumbered"/>
    <dgm:cxn modelId="{E8B64BBD-CA27-F541-834D-270441A3C35C}" type="presParOf" srcId="{FC739232-AD43-5B4E-834B-0726FEC92748}" destId="{9D4F4D82-54FA-4548-956B-A0B1C8F9F763}" srcOrd="4" destOrd="0" presId="urn:microsoft.com/office/officeart/2016/7/layout/LinearBlockProcessNumbered"/>
    <dgm:cxn modelId="{B43D49FB-0F48-354C-AAC2-B68329FFD321}" type="presParOf" srcId="{9D4F4D82-54FA-4548-956B-A0B1C8F9F763}" destId="{4911FE7D-B054-EB46-93EA-F8D363AAAA5C}" srcOrd="0" destOrd="0" presId="urn:microsoft.com/office/officeart/2016/7/layout/LinearBlockProcessNumbered"/>
    <dgm:cxn modelId="{81587FC4-A644-FE4D-B9FB-33201699CB4C}" type="presParOf" srcId="{9D4F4D82-54FA-4548-956B-A0B1C8F9F763}" destId="{84B7F9E4-3B13-684D-9E49-D4D0D7207527}" srcOrd="1" destOrd="0" presId="urn:microsoft.com/office/officeart/2016/7/layout/LinearBlockProcessNumbered"/>
    <dgm:cxn modelId="{9351AD37-4FFA-6749-AB57-29D61036037B}" type="presParOf" srcId="{9D4F4D82-54FA-4548-956B-A0B1C8F9F763}" destId="{475E4535-B809-5F4B-8AAF-3DB0DC28D062}" srcOrd="2" destOrd="0" presId="urn:microsoft.com/office/officeart/2016/7/layout/LinearBlockProcessNumbered"/>
    <dgm:cxn modelId="{C3F1CCB6-6FFE-CD46-AE48-9862ADFEA139}" type="presParOf" srcId="{FC739232-AD43-5B4E-834B-0726FEC92748}" destId="{DA37DAC3-648A-494C-AE17-BD70DAF54C62}" srcOrd="5" destOrd="0" presId="urn:microsoft.com/office/officeart/2016/7/layout/LinearBlockProcessNumbered"/>
    <dgm:cxn modelId="{5F5F57DC-5BB1-9544-936C-39566B15C97E}" type="presParOf" srcId="{FC739232-AD43-5B4E-834B-0726FEC92748}" destId="{10CB75B0-C018-0640-9E10-5EB0664E5B32}" srcOrd="6" destOrd="0" presId="urn:microsoft.com/office/officeart/2016/7/layout/LinearBlockProcessNumbered"/>
    <dgm:cxn modelId="{C8BE2018-4EBF-7540-849A-7CEB608CCDE6}" type="presParOf" srcId="{10CB75B0-C018-0640-9E10-5EB0664E5B32}" destId="{9427A471-3A0F-E749-89FD-D0FB7835E09D}" srcOrd="0" destOrd="0" presId="urn:microsoft.com/office/officeart/2016/7/layout/LinearBlockProcessNumbered"/>
    <dgm:cxn modelId="{4C9B90DE-3DE0-1B49-A1FD-6D76ACCB10FB}" type="presParOf" srcId="{10CB75B0-C018-0640-9E10-5EB0664E5B32}" destId="{E0593D47-8ADC-BB48-8C2A-D8DD70852829}" srcOrd="1" destOrd="0" presId="urn:microsoft.com/office/officeart/2016/7/layout/LinearBlockProcessNumbered"/>
    <dgm:cxn modelId="{59DC3BA1-2C94-7146-8D2C-69C6010E3606}" type="presParOf" srcId="{10CB75B0-C018-0640-9E10-5EB0664E5B32}" destId="{5398C1A3-8DDF-134F-ADA9-691F67AB0B40}" srcOrd="2" destOrd="0" presId="urn:microsoft.com/office/officeart/2016/7/layout/LinearBlockProcessNumbered"/>
    <dgm:cxn modelId="{76701CD6-1307-B84E-86BB-E9B9F1844229}" type="presParOf" srcId="{FC739232-AD43-5B4E-834B-0726FEC92748}" destId="{C1DCBCF6-4F4F-384D-9112-D79BFF1AF1AB}" srcOrd="7" destOrd="0" presId="urn:microsoft.com/office/officeart/2016/7/layout/LinearBlockProcessNumbered"/>
    <dgm:cxn modelId="{2B08BAE6-9657-314B-8D9D-6DF6B1DA0E31}" type="presParOf" srcId="{FC739232-AD43-5B4E-834B-0726FEC92748}" destId="{64A52E21-9BB3-8F44-AF36-6C4EB94C05CD}" srcOrd="8" destOrd="0" presId="urn:microsoft.com/office/officeart/2016/7/layout/LinearBlockProcessNumbered"/>
    <dgm:cxn modelId="{AAF77A81-4DCA-AC44-88F1-E3E52BEF3B7D}" type="presParOf" srcId="{64A52E21-9BB3-8F44-AF36-6C4EB94C05CD}" destId="{42E30A08-E97D-1341-98DF-E83E01A0E649}" srcOrd="0" destOrd="0" presId="urn:microsoft.com/office/officeart/2016/7/layout/LinearBlockProcessNumbered"/>
    <dgm:cxn modelId="{C21AA516-5E98-4C48-9DBC-D5971962D10C}" type="presParOf" srcId="{64A52E21-9BB3-8F44-AF36-6C4EB94C05CD}" destId="{08A99813-3E99-F542-8CD1-7922B6768770}" srcOrd="1" destOrd="0" presId="urn:microsoft.com/office/officeart/2016/7/layout/LinearBlockProcessNumbered"/>
    <dgm:cxn modelId="{242F8CFB-40DE-A643-9F49-EB466A9F64AE}" type="presParOf" srcId="{64A52E21-9BB3-8F44-AF36-6C4EB94C05CD}" destId="{68C4670D-15FF-7F49-A1E0-48DE73F1668B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5.xml><?xml version="1.0" encoding="utf-8"?>
<dgm:dataModel xmlns:dgm="http://schemas.openxmlformats.org/drawingml/2006/diagram" xmlns:a="http://schemas.openxmlformats.org/drawingml/2006/main">
  <dgm:ptLst>
    <dgm:pt modelId="{3DE9D627-8541-644C-B657-1A002CCBEDA8}" type="doc">
      <dgm:prSet loTypeId="urn:microsoft.com/office/officeart/2005/8/layout/vList2" loCatId="list" qsTypeId="urn:microsoft.com/office/officeart/2005/8/quickstyle/3d6" qsCatId="3D" csTypeId="urn:microsoft.com/office/officeart/2005/8/colors/colorful2" csCatId="colorful"/>
      <dgm:spPr/>
      <dgm:t>
        <a:bodyPr/>
        <a:lstStyle/>
        <a:p>
          <a:endParaRPr lang="tr-TR"/>
        </a:p>
      </dgm:t>
    </dgm:pt>
    <dgm:pt modelId="{B224EC22-5E23-0B4B-A852-055EE4A50ED0}">
      <dgm:prSet/>
      <dgm:spPr/>
      <dgm:t>
        <a:bodyPr/>
        <a:lstStyle/>
        <a:p>
          <a:r>
            <a:rPr lang="tr-TR" b="0" dirty="0"/>
            <a:t>GÜ, Teknoloji Transfer Ofisi</a:t>
          </a:r>
          <a:endParaRPr lang="tr-TR" dirty="0"/>
        </a:p>
      </dgm:t>
    </dgm:pt>
    <dgm:pt modelId="{559B5455-02F0-E243-B7F5-08C8799F6EC5}" type="parTrans" cxnId="{5961E14A-0EEA-D04C-8859-C515D69D0507}">
      <dgm:prSet/>
      <dgm:spPr/>
      <dgm:t>
        <a:bodyPr/>
        <a:lstStyle/>
        <a:p>
          <a:endParaRPr lang="tr-TR"/>
        </a:p>
      </dgm:t>
    </dgm:pt>
    <dgm:pt modelId="{86A86D37-7BCB-6A49-B1BF-E43B60066443}" type="sibTrans" cxnId="{5961E14A-0EEA-D04C-8859-C515D69D0507}">
      <dgm:prSet/>
      <dgm:spPr/>
      <dgm:t>
        <a:bodyPr/>
        <a:lstStyle/>
        <a:p>
          <a:endParaRPr lang="tr-TR"/>
        </a:p>
      </dgm:t>
    </dgm:pt>
    <dgm:pt modelId="{53D3C6D4-07E7-7640-BAAA-5D0A98D559BE}" type="pres">
      <dgm:prSet presAssocID="{3DE9D627-8541-644C-B657-1A002CCBEDA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B4953FF1-6CB8-F147-A4FD-EF15302A3FC2}" type="pres">
      <dgm:prSet presAssocID="{B224EC22-5E23-0B4B-A852-055EE4A50ED0}" presName="parentText" presStyleLbl="node1" presStyleIdx="0" presStyleCnt="1" custLinFactNeighborY="2118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827F8BD1-4538-734C-A510-9D57089FEEA8}" type="presOf" srcId="{3DE9D627-8541-644C-B657-1A002CCBEDA8}" destId="{53D3C6D4-07E7-7640-BAAA-5D0A98D559BE}" srcOrd="0" destOrd="0" presId="urn:microsoft.com/office/officeart/2005/8/layout/vList2"/>
    <dgm:cxn modelId="{5961E14A-0EEA-D04C-8859-C515D69D0507}" srcId="{3DE9D627-8541-644C-B657-1A002CCBEDA8}" destId="{B224EC22-5E23-0B4B-A852-055EE4A50ED0}" srcOrd="0" destOrd="0" parTransId="{559B5455-02F0-E243-B7F5-08C8799F6EC5}" sibTransId="{86A86D37-7BCB-6A49-B1BF-E43B60066443}"/>
    <dgm:cxn modelId="{8CB49B5A-6597-4B4B-ACE8-0B1BA146C92A}" type="presOf" srcId="{B224EC22-5E23-0B4B-A852-055EE4A50ED0}" destId="{B4953FF1-6CB8-F147-A4FD-EF15302A3FC2}" srcOrd="0" destOrd="0" presId="urn:microsoft.com/office/officeart/2005/8/layout/vList2"/>
    <dgm:cxn modelId="{9C0E77A2-DBDC-C44F-9708-E95A381FADFD}" type="presParOf" srcId="{53D3C6D4-07E7-7640-BAAA-5D0A98D559BE}" destId="{B4953FF1-6CB8-F147-A4FD-EF15302A3FC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6.xml><?xml version="1.0" encoding="utf-8"?>
<dgm:dataModel xmlns:dgm="http://schemas.openxmlformats.org/drawingml/2006/diagram" xmlns:a="http://schemas.openxmlformats.org/drawingml/2006/main">
  <dgm:ptLst>
    <dgm:pt modelId="{4870200F-D4BF-4837-BE62-559885FF992F}" type="doc">
      <dgm:prSet loTypeId="urn:microsoft.com/office/officeart/2018/2/layout/IconVerticalSolidList#46" loCatId="icon" qsTypeId="urn:microsoft.com/office/officeart/2005/8/quickstyle/simple1" qsCatId="simple" csTypeId="urn:microsoft.com/office/officeart/2018/5/colors/Iconchunking_neutralbg_accent2_2" csCatId="accent2" phldr="1"/>
      <dgm:spPr/>
      <dgm:t>
        <a:bodyPr/>
        <a:lstStyle/>
        <a:p>
          <a:endParaRPr lang="en-US"/>
        </a:p>
      </dgm:t>
    </dgm:pt>
    <dgm:pt modelId="{2E4D797C-1A5A-4C5B-A7A5-1221883EC8BF}">
      <dgm:prSet/>
      <dgm:spPr/>
      <dgm:t>
        <a:bodyPr/>
        <a:lstStyle/>
        <a:p>
          <a:r>
            <a:rPr lang="tr-TR"/>
            <a:t>Bilimsel Değerlendirme</a:t>
          </a:r>
          <a:endParaRPr lang="en-US"/>
        </a:p>
      </dgm:t>
    </dgm:pt>
    <dgm:pt modelId="{D4AD3057-110A-4AC2-A5AA-3FEA41C33F2D}" type="parTrans" cxnId="{A22C5A82-B36B-47D4-AF97-DC8DC8426980}">
      <dgm:prSet/>
      <dgm:spPr/>
      <dgm:t>
        <a:bodyPr/>
        <a:lstStyle/>
        <a:p>
          <a:endParaRPr lang="en-US"/>
        </a:p>
      </dgm:t>
    </dgm:pt>
    <dgm:pt modelId="{8EFD8AF6-4CC9-483F-81CB-8E9CF534A27F}" type="sibTrans" cxnId="{A22C5A82-B36B-47D4-AF97-DC8DC8426980}">
      <dgm:prSet/>
      <dgm:spPr/>
      <dgm:t>
        <a:bodyPr/>
        <a:lstStyle/>
        <a:p>
          <a:endParaRPr lang="en-US"/>
        </a:p>
      </dgm:t>
    </dgm:pt>
    <dgm:pt modelId="{7CBB2054-93AF-4B48-8942-56DE128EE20E}">
      <dgm:prSet/>
      <dgm:spPr/>
      <dgm:t>
        <a:bodyPr/>
        <a:lstStyle/>
        <a:p>
          <a:r>
            <a:rPr lang="tr-TR"/>
            <a:t>Ön İnceleme</a:t>
          </a:r>
          <a:endParaRPr lang="en-US"/>
        </a:p>
      </dgm:t>
    </dgm:pt>
    <dgm:pt modelId="{753F60A6-B954-4F10-BC38-918617927463}" type="sibTrans" cxnId="{9165447B-B8BF-462A-9A5B-B13727554A1D}">
      <dgm:prSet/>
      <dgm:spPr/>
      <dgm:t>
        <a:bodyPr/>
        <a:lstStyle/>
        <a:p>
          <a:endParaRPr lang="en-US"/>
        </a:p>
      </dgm:t>
    </dgm:pt>
    <dgm:pt modelId="{5998F90F-5B06-4DB7-863B-1E606E3F9441}" type="parTrans" cxnId="{9165447B-B8BF-462A-9A5B-B13727554A1D}">
      <dgm:prSet/>
      <dgm:spPr/>
      <dgm:t>
        <a:bodyPr/>
        <a:lstStyle/>
        <a:p>
          <a:endParaRPr lang="en-US"/>
        </a:p>
      </dgm:t>
    </dgm:pt>
    <dgm:pt modelId="{29F7F08D-4CBE-4AFC-836C-34C7138A1CEB}" type="pres">
      <dgm:prSet presAssocID="{4870200F-D4BF-4837-BE62-559885FF992F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1636DA0F-5CD3-4928-8577-A4B2DCD63426}" type="pres">
      <dgm:prSet presAssocID="{7CBB2054-93AF-4B48-8942-56DE128EE20E}" presName="compNode" presStyleCnt="0"/>
      <dgm:spPr/>
    </dgm:pt>
    <dgm:pt modelId="{0CC19D4A-DE4F-47BD-8A53-92577DBE0242}" type="pres">
      <dgm:prSet presAssocID="{7CBB2054-93AF-4B48-8942-56DE128EE20E}" presName="bgRect" presStyleLbl="bgShp" presStyleIdx="0" presStyleCnt="2"/>
      <dgm:spPr/>
    </dgm:pt>
    <dgm:pt modelId="{CDC50607-34C3-4063-890D-63C186A01CD7}" type="pres">
      <dgm:prSet presAssocID="{7CBB2054-93AF-4B48-8942-56DE128EE20E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4FCE9C6D-B8E3-4FE7-AA96-C442EA653A3B}" type="pres">
      <dgm:prSet presAssocID="{7CBB2054-93AF-4B48-8942-56DE128EE20E}" presName="spaceRect" presStyleCnt="0"/>
      <dgm:spPr/>
    </dgm:pt>
    <dgm:pt modelId="{F0B621A0-6528-4092-A0DF-CCE380425A64}" type="pres">
      <dgm:prSet presAssocID="{7CBB2054-93AF-4B48-8942-56DE128EE20E}" presName="parTx" presStyleLbl="revTx" presStyleIdx="0" presStyleCnt="2">
        <dgm:presLayoutVars>
          <dgm:chMax val="0"/>
          <dgm:chPref val="0"/>
        </dgm:presLayoutVars>
      </dgm:prSet>
      <dgm:spPr/>
      <dgm:t>
        <a:bodyPr/>
        <a:lstStyle/>
        <a:p>
          <a:endParaRPr lang="tr-TR"/>
        </a:p>
      </dgm:t>
    </dgm:pt>
    <dgm:pt modelId="{C8AF713E-0AB2-4541-A17D-66432306F1AD}" type="pres">
      <dgm:prSet presAssocID="{753F60A6-B954-4F10-BC38-918617927463}" presName="sibTrans" presStyleCnt="0"/>
      <dgm:spPr/>
    </dgm:pt>
    <dgm:pt modelId="{1C093DD5-48FA-405B-B4C9-858AB443AEF0}" type="pres">
      <dgm:prSet presAssocID="{2E4D797C-1A5A-4C5B-A7A5-1221883EC8BF}" presName="compNode" presStyleCnt="0"/>
      <dgm:spPr/>
    </dgm:pt>
    <dgm:pt modelId="{4CAAEDE7-BA45-42A6-B9FB-63841510AA20}" type="pres">
      <dgm:prSet presAssocID="{2E4D797C-1A5A-4C5B-A7A5-1221883EC8BF}" presName="bgRect" presStyleLbl="bgShp" presStyleIdx="1" presStyleCnt="2"/>
      <dgm:spPr/>
    </dgm:pt>
    <dgm:pt modelId="{248A9502-662D-41E5-B2FF-3BAB663AC601}" type="pres">
      <dgm:prSet presAssocID="{2E4D797C-1A5A-4C5B-A7A5-1221883EC8BF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m Kap"/>
        </a:ext>
      </dgm:extLst>
    </dgm:pt>
    <dgm:pt modelId="{54256ECA-FA3F-4365-8138-30C9AE30E995}" type="pres">
      <dgm:prSet presAssocID="{2E4D797C-1A5A-4C5B-A7A5-1221883EC8BF}" presName="spaceRect" presStyleCnt="0"/>
      <dgm:spPr/>
    </dgm:pt>
    <dgm:pt modelId="{D190E81D-879B-454C-A3C5-D12985C47C10}" type="pres">
      <dgm:prSet presAssocID="{2E4D797C-1A5A-4C5B-A7A5-1221883EC8BF}" presName="parTx" presStyleLbl="revTx" presStyleIdx="1" presStyleCnt="2">
        <dgm:presLayoutVars>
          <dgm:chMax val="0"/>
          <dgm:chPref val="0"/>
        </dgm:presLayoutVars>
      </dgm:prSet>
      <dgm:spPr/>
      <dgm:t>
        <a:bodyPr/>
        <a:lstStyle/>
        <a:p>
          <a:endParaRPr lang="tr-TR"/>
        </a:p>
      </dgm:t>
    </dgm:pt>
  </dgm:ptLst>
  <dgm:cxnLst>
    <dgm:cxn modelId="{8A572713-4D91-9A4A-A835-8D28D96F07F3}" type="presOf" srcId="{7CBB2054-93AF-4B48-8942-56DE128EE20E}" destId="{F0B621A0-6528-4092-A0DF-CCE380425A64}" srcOrd="0" destOrd="0" presId="urn:microsoft.com/office/officeart/2018/2/layout/IconVerticalSolidList#46"/>
    <dgm:cxn modelId="{9165447B-B8BF-462A-9A5B-B13727554A1D}" srcId="{4870200F-D4BF-4837-BE62-559885FF992F}" destId="{7CBB2054-93AF-4B48-8942-56DE128EE20E}" srcOrd="0" destOrd="0" parTransId="{5998F90F-5B06-4DB7-863B-1E606E3F9441}" sibTransId="{753F60A6-B954-4F10-BC38-918617927463}"/>
    <dgm:cxn modelId="{F9333F17-28D6-1941-A4B0-41C0872EA5DA}" type="presOf" srcId="{4870200F-D4BF-4837-BE62-559885FF992F}" destId="{29F7F08D-4CBE-4AFC-836C-34C7138A1CEB}" srcOrd="0" destOrd="0" presId="urn:microsoft.com/office/officeart/2018/2/layout/IconVerticalSolidList#46"/>
    <dgm:cxn modelId="{A22C5A82-B36B-47D4-AF97-DC8DC8426980}" srcId="{4870200F-D4BF-4837-BE62-559885FF992F}" destId="{2E4D797C-1A5A-4C5B-A7A5-1221883EC8BF}" srcOrd="1" destOrd="0" parTransId="{D4AD3057-110A-4AC2-A5AA-3FEA41C33F2D}" sibTransId="{8EFD8AF6-4CC9-483F-81CB-8E9CF534A27F}"/>
    <dgm:cxn modelId="{78334D82-BACC-1949-BEF0-82784166FCB0}" type="presOf" srcId="{2E4D797C-1A5A-4C5B-A7A5-1221883EC8BF}" destId="{D190E81D-879B-454C-A3C5-D12985C47C10}" srcOrd="0" destOrd="0" presId="urn:microsoft.com/office/officeart/2018/2/layout/IconVerticalSolidList#46"/>
    <dgm:cxn modelId="{6364EFEE-CEDB-334C-976B-89B7E515E3A2}" type="presParOf" srcId="{29F7F08D-4CBE-4AFC-836C-34C7138A1CEB}" destId="{1636DA0F-5CD3-4928-8577-A4B2DCD63426}" srcOrd="0" destOrd="0" presId="urn:microsoft.com/office/officeart/2018/2/layout/IconVerticalSolidList#46"/>
    <dgm:cxn modelId="{16D61B7F-1B41-AF47-9097-5AAF4C410894}" type="presParOf" srcId="{1636DA0F-5CD3-4928-8577-A4B2DCD63426}" destId="{0CC19D4A-DE4F-47BD-8A53-92577DBE0242}" srcOrd="0" destOrd="0" presId="urn:microsoft.com/office/officeart/2018/2/layout/IconVerticalSolidList#46"/>
    <dgm:cxn modelId="{323F1727-B78B-5445-88B6-1BE14EDFE655}" type="presParOf" srcId="{1636DA0F-5CD3-4928-8577-A4B2DCD63426}" destId="{CDC50607-34C3-4063-890D-63C186A01CD7}" srcOrd="1" destOrd="0" presId="urn:microsoft.com/office/officeart/2018/2/layout/IconVerticalSolidList#46"/>
    <dgm:cxn modelId="{4F86A1FB-34DB-B942-911F-B75DEE92FE42}" type="presParOf" srcId="{1636DA0F-5CD3-4928-8577-A4B2DCD63426}" destId="{4FCE9C6D-B8E3-4FE7-AA96-C442EA653A3B}" srcOrd="2" destOrd="0" presId="urn:microsoft.com/office/officeart/2018/2/layout/IconVerticalSolidList#46"/>
    <dgm:cxn modelId="{A348F52C-2FEC-4246-9F1F-7FC5614AA02A}" type="presParOf" srcId="{1636DA0F-5CD3-4928-8577-A4B2DCD63426}" destId="{F0B621A0-6528-4092-A0DF-CCE380425A64}" srcOrd="3" destOrd="0" presId="urn:microsoft.com/office/officeart/2018/2/layout/IconVerticalSolidList#46"/>
    <dgm:cxn modelId="{84A944FD-3E8F-8F42-A727-A511752119D2}" type="presParOf" srcId="{29F7F08D-4CBE-4AFC-836C-34C7138A1CEB}" destId="{C8AF713E-0AB2-4541-A17D-66432306F1AD}" srcOrd="1" destOrd="0" presId="urn:microsoft.com/office/officeart/2018/2/layout/IconVerticalSolidList#46"/>
    <dgm:cxn modelId="{9A969B5E-DA97-3649-8D2E-A139EC5224BD}" type="presParOf" srcId="{29F7F08D-4CBE-4AFC-836C-34C7138A1CEB}" destId="{1C093DD5-48FA-405B-B4C9-858AB443AEF0}" srcOrd="2" destOrd="0" presId="urn:microsoft.com/office/officeart/2018/2/layout/IconVerticalSolidList#46"/>
    <dgm:cxn modelId="{0C364028-1253-C241-9925-70F020138F8D}" type="presParOf" srcId="{1C093DD5-48FA-405B-B4C9-858AB443AEF0}" destId="{4CAAEDE7-BA45-42A6-B9FB-63841510AA20}" srcOrd="0" destOrd="0" presId="urn:microsoft.com/office/officeart/2018/2/layout/IconVerticalSolidList#46"/>
    <dgm:cxn modelId="{F602F0C1-57F5-7441-80B9-5DA5AD5F0B2D}" type="presParOf" srcId="{1C093DD5-48FA-405B-B4C9-858AB443AEF0}" destId="{248A9502-662D-41E5-B2FF-3BAB663AC601}" srcOrd="1" destOrd="0" presId="urn:microsoft.com/office/officeart/2018/2/layout/IconVerticalSolidList#46"/>
    <dgm:cxn modelId="{D3BBA327-F74D-AF40-95EE-6130B831A199}" type="presParOf" srcId="{1C093DD5-48FA-405B-B4C9-858AB443AEF0}" destId="{54256ECA-FA3F-4365-8138-30C9AE30E995}" srcOrd="2" destOrd="0" presId="urn:microsoft.com/office/officeart/2018/2/layout/IconVerticalSolidList#46"/>
    <dgm:cxn modelId="{5327DE6B-B294-EC49-9ACA-207F99306B96}" type="presParOf" srcId="{1C093DD5-48FA-405B-B4C9-858AB443AEF0}" destId="{D190E81D-879B-454C-A3C5-D12985C47C10}" srcOrd="3" destOrd="0" presId="urn:microsoft.com/office/officeart/2018/2/layout/IconVerticalSolidList#4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7.xml><?xml version="1.0" encoding="utf-8"?>
<dgm:dataModel xmlns:dgm="http://schemas.openxmlformats.org/drawingml/2006/diagram" xmlns:a="http://schemas.openxmlformats.org/drawingml/2006/main">
  <dgm:ptLst>
    <dgm:pt modelId="{3DE9D627-8541-644C-B657-1A002CCBEDA8}" type="doc">
      <dgm:prSet loTypeId="urn:microsoft.com/office/officeart/2005/8/layout/vList2" loCatId="list" qsTypeId="urn:microsoft.com/office/officeart/2005/8/quickstyle/3d6" qsCatId="3D" csTypeId="urn:microsoft.com/office/officeart/2005/8/colors/colorful2" csCatId="colorful"/>
      <dgm:spPr/>
      <dgm:t>
        <a:bodyPr/>
        <a:lstStyle/>
        <a:p>
          <a:endParaRPr lang="tr-TR"/>
        </a:p>
      </dgm:t>
    </dgm:pt>
    <dgm:pt modelId="{B224EC22-5E23-0B4B-A852-055EE4A50ED0}">
      <dgm:prSet/>
      <dgm:spPr/>
      <dgm:t>
        <a:bodyPr/>
        <a:lstStyle/>
        <a:p>
          <a:r>
            <a:rPr lang="tr-TR" b="0" dirty="0"/>
            <a:t>GÜ, Teknoloji Transfer Ofisi</a:t>
          </a:r>
          <a:endParaRPr lang="tr-TR" dirty="0"/>
        </a:p>
      </dgm:t>
    </dgm:pt>
    <dgm:pt modelId="{559B5455-02F0-E243-B7F5-08C8799F6EC5}" type="parTrans" cxnId="{5961E14A-0EEA-D04C-8859-C515D69D0507}">
      <dgm:prSet/>
      <dgm:spPr/>
      <dgm:t>
        <a:bodyPr/>
        <a:lstStyle/>
        <a:p>
          <a:endParaRPr lang="tr-TR"/>
        </a:p>
      </dgm:t>
    </dgm:pt>
    <dgm:pt modelId="{86A86D37-7BCB-6A49-B1BF-E43B60066443}" type="sibTrans" cxnId="{5961E14A-0EEA-D04C-8859-C515D69D0507}">
      <dgm:prSet/>
      <dgm:spPr/>
      <dgm:t>
        <a:bodyPr/>
        <a:lstStyle/>
        <a:p>
          <a:endParaRPr lang="tr-TR"/>
        </a:p>
      </dgm:t>
    </dgm:pt>
    <dgm:pt modelId="{53D3C6D4-07E7-7640-BAAA-5D0A98D559BE}" type="pres">
      <dgm:prSet presAssocID="{3DE9D627-8541-644C-B657-1A002CCBEDA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B4953FF1-6CB8-F147-A4FD-EF15302A3FC2}" type="pres">
      <dgm:prSet presAssocID="{B224EC22-5E23-0B4B-A852-055EE4A50ED0}" presName="parentText" presStyleLbl="node1" presStyleIdx="0" presStyleCnt="1" custLinFactNeighborY="2118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827F8BD1-4538-734C-A510-9D57089FEEA8}" type="presOf" srcId="{3DE9D627-8541-644C-B657-1A002CCBEDA8}" destId="{53D3C6D4-07E7-7640-BAAA-5D0A98D559BE}" srcOrd="0" destOrd="0" presId="urn:microsoft.com/office/officeart/2005/8/layout/vList2"/>
    <dgm:cxn modelId="{5961E14A-0EEA-D04C-8859-C515D69D0507}" srcId="{3DE9D627-8541-644C-B657-1A002CCBEDA8}" destId="{B224EC22-5E23-0B4B-A852-055EE4A50ED0}" srcOrd="0" destOrd="0" parTransId="{559B5455-02F0-E243-B7F5-08C8799F6EC5}" sibTransId="{86A86D37-7BCB-6A49-B1BF-E43B60066443}"/>
    <dgm:cxn modelId="{8CB49B5A-6597-4B4B-ACE8-0B1BA146C92A}" type="presOf" srcId="{B224EC22-5E23-0B4B-A852-055EE4A50ED0}" destId="{B4953FF1-6CB8-F147-A4FD-EF15302A3FC2}" srcOrd="0" destOrd="0" presId="urn:microsoft.com/office/officeart/2005/8/layout/vList2"/>
    <dgm:cxn modelId="{9C0E77A2-DBDC-C44F-9708-E95A381FADFD}" type="presParOf" srcId="{53D3C6D4-07E7-7640-BAAA-5D0A98D559BE}" destId="{B4953FF1-6CB8-F147-A4FD-EF15302A3FC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8.xml><?xml version="1.0" encoding="utf-8"?>
<dgm:dataModel xmlns:dgm="http://schemas.openxmlformats.org/drawingml/2006/diagram" xmlns:a="http://schemas.openxmlformats.org/drawingml/2006/main">
  <dgm:ptLst>
    <dgm:pt modelId="{3DE9D627-8541-644C-B657-1A002CCBEDA8}" type="doc">
      <dgm:prSet loTypeId="urn:microsoft.com/office/officeart/2005/8/layout/vList2" loCatId="list" qsTypeId="urn:microsoft.com/office/officeart/2005/8/quickstyle/3d6" qsCatId="3D" csTypeId="urn:microsoft.com/office/officeart/2005/8/colors/colorful2" csCatId="colorful"/>
      <dgm:spPr/>
      <dgm:t>
        <a:bodyPr/>
        <a:lstStyle/>
        <a:p>
          <a:endParaRPr lang="tr-TR"/>
        </a:p>
      </dgm:t>
    </dgm:pt>
    <dgm:pt modelId="{B224EC22-5E23-0B4B-A852-055EE4A50ED0}">
      <dgm:prSet/>
      <dgm:spPr/>
      <dgm:t>
        <a:bodyPr/>
        <a:lstStyle/>
        <a:p>
          <a:r>
            <a:rPr lang="tr-TR" b="0" dirty="0"/>
            <a:t>GÜ, Teknoloji Transfer Ofisi</a:t>
          </a:r>
          <a:endParaRPr lang="tr-TR" dirty="0"/>
        </a:p>
      </dgm:t>
    </dgm:pt>
    <dgm:pt modelId="{559B5455-02F0-E243-B7F5-08C8799F6EC5}" type="parTrans" cxnId="{5961E14A-0EEA-D04C-8859-C515D69D0507}">
      <dgm:prSet/>
      <dgm:spPr/>
      <dgm:t>
        <a:bodyPr/>
        <a:lstStyle/>
        <a:p>
          <a:endParaRPr lang="tr-TR"/>
        </a:p>
      </dgm:t>
    </dgm:pt>
    <dgm:pt modelId="{86A86D37-7BCB-6A49-B1BF-E43B60066443}" type="sibTrans" cxnId="{5961E14A-0EEA-D04C-8859-C515D69D0507}">
      <dgm:prSet/>
      <dgm:spPr/>
      <dgm:t>
        <a:bodyPr/>
        <a:lstStyle/>
        <a:p>
          <a:endParaRPr lang="tr-TR"/>
        </a:p>
      </dgm:t>
    </dgm:pt>
    <dgm:pt modelId="{53D3C6D4-07E7-7640-BAAA-5D0A98D559BE}" type="pres">
      <dgm:prSet presAssocID="{3DE9D627-8541-644C-B657-1A002CCBEDA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B4953FF1-6CB8-F147-A4FD-EF15302A3FC2}" type="pres">
      <dgm:prSet presAssocID="{B224EC22-5E23-0B4B-A852-055EE4A50ED0}" presName="parentText" presStyleLbl="node1" presStyleIdx="0" presStyleCnt="1" custLinFactNeighborY="2118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827F8BD1-4538-734C-A510-9D57089FEEA8}" type="presOf" srcId="{3DE9D627-8541-644C-B657-1A002CCBEDA8}" destId="{53D3C6D4-07E7-7640-BAAA-5D0A98D559BE}" srcOrd="0" destOrd="0" presId="urn:microsoft.com/office/officeart/2005/8/layout/vList2"/>
    <dgm:cxn modelId="{5961E14A-0EEA-D04C-8859-C515D69D0507}" srcId="{3DE9D627-8541-644C-B657-1A002CCBEDA8}" destId="{B224EC22-5E23-0B4B-A852-055EE4A50ED0}" srcOrd="0" destOrd="0" parTransId="{559B5455-02F0-E243-B7F5-08C8799F6EC5}" sibTransId="{86A86D37-7BCB-6A49-B1BF-E43B60066443}"/>
    <dgm:cxn modelId="{8CB49B5A-6597-4B4B-ACE8-0B1BA146C92A}" type="presOf" srcId="{B224EC22-5E23-0B4B-A852-055EE4A50ED0}" destId="{B4953FF1-6CB8-F147-A4FD-EF15302A3FC2}" srcOrd="0" destOrd="0" presId="urn:microsoft.com/office/officeart/2005/8/layout/vList2"/>
    <dgm:cxn modelId="{9C0E77A2-DBDC-C44F-9708-E95A381FADFD}" type="presParOf" srcId="{53D3C6D4-07E7-7640-BAAA-5D0A98D559BE}" destId="{B4953FF1-6CB8-F147-A4FD-EF15302A3FC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9.xml><?xml version="1.0" encoding="utf-8"?>
<dgm:dataModel xmlns:dgm="http://schemas.openxmlformats.org/drawingml/2006/diagram" xmlns:a="http://schemas.openxmlformats.org/drawingml/2006/main">
  <dgm:ptLst>
    <dgm:pt modelId="{88BED847-4D80-422E-A1F5-268FB5764545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7BF0DFBE-7CAF-4219-9E40-90340A7AE971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tr-TR" b="0" i="0"/>
            <a:t>Projenin amacı</a:t>
          </a:r>
          <a:endParaRPr lang="en-US"/>
        </a:p>
      </dgm:t>
    </dgm:pt>
    <dgm:pt modelId="{8D1AA82E-B2C6-4C12-9846-53D7C7C5B7A7}" type="parTrans" cxnId="{0350E65B-1315-4FAC-8368-087C9F4193FE}">
      <dgm:prSet/>
      <dgm:spPr/>
      <dgm:t>
        <a:bodyPr/>
        <a:lstStyle/>
        <a:p>
          <a:endParaRPr lang="en-US"/>
        </a:p>
      </dgm:t>
    </dgm:pt>
    <dgm:pt modelId="{15B0427A-5AF1-4DBF-8FB1-C101D28BBE9B}" type="sibTrans" cxnId="{0350E65B-1315-4FAC-8368-087C9F4193FE}">
      <dgm:prSet/>
      <dgm:spPr/>
      <dgm:t>
        <a:bodyPr/>
        <a:lstStyle/>
        <a:p>
          <a:endParaRPr lang="en-US"/>
        </a:p>
      </dgm:t>
    </dgm:pt>
    <dgm:pt modelId="{778B3F27-3A39-493C-9690-E4E950DA08EF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tr-TR" b="0" i="0"/>
            <a:t>Yenilikçi yönü ve teknolojik değeri</a:t>
          </a:r>
          <a:endParaRPr lang="en-US"/>
        </a:p>
      </dgm:t>
    </dgm:pt>
    <dgm:pt modelId="{336A4E1D-9B68-4A8D-BA7C-2E04337A3625}" type="parTrans" cxnId="{F9867D16-E88C-40FF-A2D4-BFF46CA3FAB0}">
      <dgm:prSet/>
      <dgm:spPr/>
      <dgm:t>
        <a:bodyPr/>
        <a:lstStyle/>
        <a:p>
          <a:endParaRPr lang="en-US"/>
        </a:p>
      </dgm:t>
    </dgm:pt>
    <dgm:pt modelId="{42E7E139-FB80-4B84-8F0D-FB68F9145373}" type="sibTrans" cxnId="{F9867D16-E88C-40FF-A2D4-BFF46CA3FAB0}">
      <dgm:prSet/>
      <dgm:spPr/>
      <dgm:t>
        <a:bodyPr/>
        <a:lstStyle/>
        <a:p>
          <a:endParaRPr lang="en-US"/>
        </a:p>
      </dgm:t>
    </dgm:pt>
    <dgm:pt modelId="{B4B45A7B-CC98-41D1-B8E1-9B48B54F87FF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tr-TR" b="0" i="0"/>
            <a:t>Yöntem</a:t>
          </a:r>
          <a:endParaRPr lang="en-US"/>
        </a:p>
      </dgm:t>
    </dgm:pt>
    <dgm:pt modelId="{51DE7F8A-222C-44AF-8F34-A7A67932CE5E}" type="parTrans" cxnId="{B1BED3A3-D5DD-4441-B92C-66118B257839}">
      <dgm:prSet/>
      <dgm:spPr/>
      <dgm:t>
        <a:bodyPr/>
        <a:lstStyle/>
        <a:p>
          <a:endParaRPr lang="en-US"/>
        </a:p>
      </dgm:t>
    </dgm:pt>
    <dgm:pt modelId="{D3F8E3CA-BAFB-4CAB-8480-5B7C3E461858}" type="sibTrans" cxnId="{B1BED3A3-D5DD-4441-B92C-66118B257839}">
      <dgm:prSet/>
      <dgm:spPr/>
      <dgm:t>
        <a:bodyPr/>
        <a:lstStyle/>
        <a:p>
          <a:endParaRPr lang="en-US"/>
        </a:p>
      </dgm:t>
    </dgm:pt>
    <dgm:pt modelId="{50DB49EB-E143-4DE5-BBDF-EFE134ED8BFF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tr-TR" b="0" i="0"/>
            <a:t>İş paketleri, başarı ölçütleri ve risk yönetimi</a:t>
          </a:r>
          <a:endParaRPr lang="en-US"/>
        </a:p>
      </dgm:t>
    </dgm:pt>
    <dgm:pt modelId="{57D02252-0859-4590-BE83-91C81C5CC914}" type="parTrans" cxnId="{F5883770-C8C3-4ACC-BFA8-39FF7EAD3F16}">
      <dgm:prSet/>
      <dgm:spPr/>
      <dgm:t>
        <a:bodyPr/>
        <a:lstStyle/>
        <a:p>
          <a:endParaRPr lang="en-US"/>
        </a:p>
      </dgm:t>
    </dgm:pt>
    <dgm:pt modelId="{E254C72D-08D7-46E4-926B-93730389232B}" type="sibTrans" cxnId="{F5883770-C8C3-4ACC-BFA8-39FF7EAD3F16}">
      <dgm:prSet/>
      <dgm:spPr/>
      <dgm:t>
        <a:bodyPr/>
        <a:lstStyle/>
        <a:p>
          <a:endParaRPr lang="en-US"/>
        </a:p>
      </dgm:t>
    </dgm:pt>
    <dgm:pt modelId="{CF8EC1F9-67DC-4D47-B4FF-D39000A212A7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tr-TR" b="0" i="0"/>
            <a:t>Proje önerisinin sanayi odaklı çıktıları ve yaygın etkisi</a:t>
          </a:r>
          <a:endParaRPr lang="en-US"/>
        </a:p>
      </dgm:t>
    </dgm:pt>
    <dgm:pt modelId="{D51F6517-6C5C-4FB1-A4A0-7E9437FD77DF}" type="parTrans" cxnId="{F6FB0F42-3277-4033-AC63-F9AE78837C3E}">
      <dgm:prSet/>
      <dgm:spPr/>
      <dgm:t>
        <a:bodyPr/>
        <a:lstStyle/>
        <a:p>
          <a:endParaRPr lang="en-US"/>
        </a:p>
      </dgm:t>
    </dgm:pt>
    <dgm:pt modelId="{CFE1FD5F-31D7-4371-ADF7-9EB42A1B7738}" type="sibTrans" cxnId="{F6FB0F42-3277-4033-AC63-F9AE78837C3E}">
      <dgm:prSet/>
      <dgm:spPr/>
      <dgm:t>
        <a:bodyPr/>
        <a:lstStyle/>
        <a:p>
          <a:endParaRPr lang="en-US"/>
        </a:p>
      </dgm:t>
    </dgm:pt>
    <dgm:pt modelId="{D058A074-4F42-4505-B789-8E55D45CEBF1}" type="pres">
      <dgm:prSet presAssocID="{88BED847-4D80-422E-A1F5-268FB5764545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252D4E0B-1A24-404E-8886-0F03116AD5BD}" type="pres">
      <dgm:prSet presAssocID="{7BF0DFBE-7CAF-4219-9E40-90340A7AE971}" presName="compNode" presStyleCnt="0"/>
      <dgm:spPr/>
    </dgm:pt>
    <dgm:pt modelId="{1802CD10-2F9D-452D-99B3-86CECAC5BE3E}" type="pres">
      <dgm:prSet presAssocID="{7BF0DFBE-7CAF-4219-9E40-90340A7AE971}" presName="iconBgRect" presStyleLbl="bgShp" presStyleIdx="0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3535C9D7-3483-4B41-8F5A-FCB4E607AC02}" type="pres">
      <dgm:prSet presAssocID="{7BF0DFBE-7CAF-4219-9E40-90340A7AE971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def merkezi"/>
        </a:ext>
      </dgm:extLst>
    </dgm:pt>
    <dgm:pt modelId="{F73B3BA0-A4B9-4326-8AE6-E16B65A44B43}" type="pres">
      <dgm:prSet presAssocID="{7BF0DFBE-7CAF-4219-9E40-90340A7AE971}" presName="spaceRect" presStyleCnt="0"/>
      <dgm:spPr/>
    </dgm:pt>
    <dgm:pt modelId="{8CE4CDB8-E6CC-425B-BD9D-BB71567B7DD6}" type="pres">
      <dgm:prSet presAssocID="{7BF0DFBE-7CAF-4219-9E40-90340A7AE971}" presName="textRect" presStyleLbl="revTx" presStyleIdx="0" presStyleCnt="5">
        <dgm:presLayoutVars>
          <dgm:chMax val="1"/>
          <dgm:chPref val="1"/>
        </dgm:presLayoutVars>
      </dgm:prSet>
      <dgm:spPr/>
      <dgm:t>
        <a:bodyPr/>
        <a:lstStyle/>
        <a:p>
          <a:endParaRPr lang="tr-TR"/>
        </a:p>
      </dgm:t>
    </dgm:pt>
    <dgm:pt modelId="{3B51FF00-C766-49E6-887A-2856BDE214A7}" type="pres">
      <dgm:prSet presAssocID="{15B0427A-5AF1-4DBF-8FB1-C101D28BBE9B}" presName="sibTrans" presStyleCnt="0"/>
      <dgm:spPr/>
    </dgm:pt>
    <dgm:pt modelId="{E9C16B41-0955-4AF1-95CF-2B7DF1346BF3}" type="pres">
      <dgm:prSet presAssocID="{778B3F27-3A39-493C-9690-E4E950DA08EF}" presName="compNode" presStyleCnt="0"/>
      <dgm:spPr/>
    </dgm:pt>
    <dgm:pt modelId="{5D512EAA-66ED-4744-85DF-987B322307F5}" type="pres">
      <dgm:prSet presAssocID="{778B3F27-3A39-493C-9690-E4E950DA08EF}" presName="iconBgRect" presStyleLbl="bgShp" presStyleIdx="1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A67A8737-C03F-496F-BCC6-A06D3363FDA6}" type="pres">
      <dgm:prSet presAssocID="{778B3F27-3A39-493C-9690-E4E950DA08EF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F6A6A51E-B566-44FB-AD49-AF94670D17BF}" type="pres">
      <dgm:prSet presAssocID="{778B3F27-3A39-493C-9690-E4E950DA08EF}" presName="spaceRect" presStyleCnt="0"/>
      <dgm:spPr/>
    </dgm:pt>
    <dgm:pt modelId="{B24D4B17-18D4-4AE9-AB0B-3EA7EDFBD36C}" type="pres">
      <dgm:prSet presAssocID="{778B3F27-3A39-493C-9690-E4E950DA08EF}" presName="textRect" presStyleLbl="revTx" presStyleIdx="1" presStyleCnt="5">
        <dgm:presLayoutVars>
          <dgm:chMax val="1"/>
          <dgm:chPref val="1"/>
        </dgm:presLayoutVars>
      </dgm:prSet>
      <dgm:spPr/>
      <dgm:t>
        <a:bodyPr/>
        <a:lstStyle/>
        <a:p>
          <a:endParaRPr lang="tr-TR"/>
        </a:p>
      </dgm:t>
    </dgm:pt>
    <dgm:pt modelId="{64C6851A-487D-4B80-BDC4-1CF5BF5C18B7}" type="pres">
      <dgm:prSet presAssocID="{42E7E139-FB80-4B84-8F0D-FB68F9145373}" presName="sibTrans" presStyleCnt="0"/>
      <dgm:spPr/>
    </dgm:pt>
    <dgm:pt modelId="{6B77176B-0D24-43A2-8488-17E7EA75A24C}" type="pres">
      <dgm:prSet presAssocID="{B4B45A7B-CC98-41D1-B8E1-9B48B54F87FF}" presName="compNode" presStyleCnt="0"/>
      <dgm:spPr/>
    </dgm:pt>
    <dgm:pt modelId="{549DDE40-A36D-4E15-A555-E9DDF1661166}" type="pres">
      <dgm:prSet presAssocID="{B4B45A7B-CC98-41D1-B8E1-9B48B54F87FF}" presName="iconBgRect" presStyleLbl="bgShp" presStyleIdx="2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4199E95D-E5EB-4EF8-910A-F78D990C602A}" type="pres">
      <dgm:prSet presAssocID="{B4B45A7B-CC98-41D1-B8E1-9B48B54F87FF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ontrol listesi"/>
        </a:ext>
      </dgm:extLst>
    </dgm:pt>
    <dgm:pt modelId="{9BD68037-6B05-4CA3-B9D9-D495CDB90539}" type="pres">
      <dgm:prSet presAssocID="{B4B45A7B-CC98-41D1-B8E1-9B48B54F87FF}" presName="spaceRect" presStyleCnt="0"/>
      <dgm:spPr/>
    </dgm:pt>
    <dgm:pt modelId="{F3A83D11-AA89-433D-929A-2689E66AA4B6}" type="pres">
      <dgm:prSet presAssocID="{B4B45A7B-CC98-41D1-B8E1-9B48B54F87FF}" presName="textRect" presStyleLbl="revTx" presStyleIdx="2" presStyleCnt="5">
        <dgm:presLayoutVars>
          <dgm:chMax val="1"/>
          <dgm:chPref val="1"/>
        </dgm:presLayoutVars>
      </dgm:prSet>
      <dgm:spPr/>
      <dgm:t>
        <a:bodyPr/>
        <a:lstStyle/>
        <a:p>
          <a:endParaRPr lang="tr-TR"/>
        </a:p>
      </dgm:t>
    </dgm:pt>
    <dgm:pt modelId="{39540672-28AE-4CAB-87D8-B9606CF09BA0}" type="pres">
      <dgm:prSet presAssocID="{D3F8E3CA-BAFB-4CAB-8480-5B7C3E461858}" presName="sibTrans" presStyleCnt="0"/>
      <dgm:spPr/>
    </dgm:pt>
    <dgm:pt modelId="{D5D8358A-87AC-445F-B918-AF5D3B510BB6}" type="pres">
      <dgm:prSet presAssocID="{50DB49EB-E143-4DE5-BBDF-EFE134ED8BFF}" presName="compNode" presStyleCnt="0"/>
      <dgm:spPr/>
    </dgm:pt>
    <dgm:pt modelId="{72D381DA-6913-49B6-8A6B-FCB8D62B2CC4}" type="pres">
      <dgm:prSet presAssocID="{50DB49EB-E143-4DE5-BBDF-EFE134ED8BFF}" presName="iconBgRect" presStyleLbl="bgShp" presStyleIdx="3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3856FA5C-0C87-4AA9-BF9F-7EC3ABBB8024}" type="pres">
      <dgm:prSet presAssocID="{50DB49EB-E143-4DE5-BBDF-EFE134ED8BFF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ffice Worker"/>
        </a:ext>
      </dgm:extLst>
    </dgm:pt>
    <dgm:pt modelId="{B7A2F0E1-C58A-4D51-8752-A93E7BB45532}" type="pres">
      <dgm:prSet presAssocID="{50DB49EB-E143-4DE5-BBDF-EFE134ED8BFF}" presName="spaceRect" presStyleCnt="0"/>
      <dgm:spPr/>
    </dgm:pt>
    <dgm:pt modelId="{8DF81278-1854-43BE-B559-AEC5D6EBFC93}" type="pres">
      <dgm:prSet presAssocID="{50DB49EB-E143-4DE5-BBDF-EFE134ED8BFF}" presName="textRect" presStyleLbl="revTx" presStyleIdx="3" presStyleCnt="5">
        <dgm:presLayoutVars>
          <dgm:chMax val="1"/>
          <dgm:chPref val="1"/>
        </dgm:presLayoutVars>
      </dgm:prSet>
      <dgm:spPr/>
      <dgm:t>
        <a:bodyPr/>
        <a:lstStyle/>
        <a:p>
          <a:endParaRPr lang="tr-TR"/>
        </a:p>
      </dgm:t>
    </dgm:pt>
    <dgm:pt modelId="{B7CA8817-FD29-4E9F-BAEA-62286CE5F0DF}" type="pres">
      <dgm:prSet presAssocID="{E254C72D-08D7-46E4-926B-93730389232B}" presName="sibTrans" presStyleCnt="0"/>
      <dgm:spPr/>
    </dgm:pt>
    <dgm:pt modelId="{CEC23C1B-D7A5-46C2-8EFB-096940EE42B4}" type="pres">
      <dgm:prSet presAssocID="{CF8EC1F9-67DC-4D47-B4FF-D39000A212A7}" presName="compNode" presStyleCnt="0"/>
      <dgm:spPr/>
    </dgm:pt>
    <dgm:pt modelId="{4C8516F3-A00B-49CE-AB84-1442C4074E92}" type="pres">
      <dgm:prSet presAssocID="{CF8EC1F9-67DC-4D47-B4FF-D39000A212A7}" presName="iconBgRect" presStyleLbl="bgShp" presStyleIdx="4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7CAD950D-E5E7-44A6-9148-8E2B813F9975}" type="pres">
      <dgm:prSet presAssocID="{CF8EC1F9-67DC-4D47-B4FF-D39000A212A7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abrika"/>
        </a:ext>
      </dgm:extLst>
    </dgm:pt>
    <dgm:pt modelId="{B65E7731-7AA1-472F-926C-9B49CCF71262}" type="pres">
      <dgm:prSet presAssocID="{CF8EC1F9-67DC-4D47-B4FF-D39000A212A7}" presName="spaceRect" presStyleCnt="0"/>
      <dgm:spPr/>
    </dgm:pt>
    <dgm:pt modelId="{325A4D4C-33AB-49CB-9401-923176C06151}" type="pres">
      <dgm:prSet presAssocID="{CF8EC1F9-67DC-4D47-B4FF-D39000A212A7}" presName="textRect" presStyleLbl="revTx" presStyleIdx="4" presStyleCnt="5">
        <dgm:presLayoutVars>
          <dgm:chMax val="1"/>
          <dgm:chPref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45ADD6A1-213B-7948-8DDC-B7D487647622}" type="presOf" srcId="{50DB49EB-E143-4DE5-BBDF-EFE134ED8BFF}" destId="{8DF81278-1854-43BE-B559-AEC5D6EBFC93}" srcOrd="0" destOrd="0" presId="urn:microsoft.com/office/officeart/2018/5/layout/IconLeafLabelList"/>
    <dgm:cxn modelId="{F5883770-C8C3-4ACC-BFA8-39FF7EAD3F16}" srcId="{88BED847-4D80-422E-A1F5-268FB5764545}" destId="{50DB49EB-E143-4DE5-BBDF-EFE134ED8BFF}" srcOrd="3" destOrd="0" parTransId="{57D02252-0859-4590-BE83-91C81C5CC914}" sibTransId="{E254C72D-08D7-46E4-926B-93730389232B}"/>
    <dgm:cxn modelId="{4BFD5D56-64F7-0045-B000-3054B410CAD2}" type="presOf" srcId="{CF8EC1F9-67DC-4D47-B4FF-D39000A212A7}" destId="{325A4D4C-33AB-49CB-9401-923176C06151}" srcOrd="0" destOrd="0" presId="urn:microsoft.com/office/officeart/2018/5/layout/IconLeafLabelList"/>
    <dgm:cxn modelId="{C88834B7-294E-6744-82C2-9A7F3358D693}" type="presOf" srcId="{7BF0DFBE-7CAF-4219-9E40-90340A7AE971}" destId="{8CE4CDB8-E6CC-425B-BD9D-BB71567B7DD6}" srcOrd="0" destOrd="0" presId="urn:microsoft.com/office/officeart/2018/5/layout/IconLeafLabelList"/>
    <dgm:cxn modelId="{0350E65B-1315-4FAC-8368-087C9F4193FE}" srcId="{88BED847-4D80-422E-A1F5-268FB5764545}" destId="{7BF0DFBE-7CAF-4219-9E40-90340A7AE971}" srcOrd="0" destOrd="0" parTransId="{8D1AA82E-B2C6-4C12-9846-53D7C7C5B7A7}" sibTransId="{15B0427A-5AF1-4DBF-8FB1-C101D28BBE9B}"/>
    <dgm:cxn modelId="{F6FB0F42-3277-4033-AC63-F9AE78837C3E}" srcId="{88BED847-4D80-422E-A1F5-268FB5764545}" destId="{CF8EC1F9-67DC-4D47-B4FF-D39000A212A7}" srcOrd="4" destOrd="0" parTransId="{D51F6517-6C5C-4FB1-A4A0-7E9437FD77DF}" sibTransId="{CFE1FD5F-31D7-4371-ADF7-9EB42A1B7738}"/>
    <dgm:cxn modelId="{BA1687E6-B5D4-874C-8B42-A38837280781}" type="presOf" srcId="{778B3F27-3A39-493C-9690-E4E950DA08EF}" destId="{B24D4B17-18D4-4AE9-AB0B-3EA7EDFBD36C}" srcOrd="0" destOrd="0" presId="urn:microsoft.com/office/officeart/2018/5/layout/IconLeafLabelList"/>
    <dgm:cxn modelId="{1D610430-CD5F-304D-B5BB-B1874AAF359A}" type="presOf" srcId="{B4B45A7B-CC98-41D1-B8E1-9B48B54F87FF}" destId="{F3A83D11-AA89-433D-929A-2689E66AA4B6}" srcOrd="0" destOrd="0" presId="urn:microsoft.com/office/officeart/2018/5/layout/IconLeafLabelList"/>
    <dgm:cxn modelId="{B1BED3A3-D5DD-4441-B92C-66118B257839}" srcId="{88BED847-4D80-422E-A1F5-268FB5764545}" destId="{B4B45A7B-CC98-41D1-B8E1-9B48B54F87FF}" srcOrd="2" destOrd="0" parTransId="{51DE7F8A-222C-44AF-8F34-A7A67932CE5E}" sibTransId="{D3F8E3CA-BAFB-4CAB-8480-5B7C3E461858}"/>
    <dgm:cxn modelId="{1A3C6095-38D7-E947-91D4-12F1C28AA698}" type="presOf" srcId="{88BED847-4D80-422E-A1F5-268FB5764545}" destId="{D058A074-4F42-4505-B789-8E55D45CEBF1}" srcOrd="0" destOrd="0" presId="urn:microsoft.com/office/officeart/2018/5/layout/IconLeafLabelList"/>
    <dgm:cxn modelId="{F9867D16-E88C-40FF-A2D4-BFF46CA3FAB0}" srcId="{88BED847-4D80-422E-A1F5-268FB5764545}" destId="{778B3F27-3A39-493C-9690-E4E950DA08EF}" srcOrd="1" destOrd="0" parTransId="{336A4E1D-9B68-4A8D-BA7C-2E04337A3625}" sibTransId="{42E7E139-FB80-4B84-8F0D-FB68F9145373}"/>
    <dgm:cxn modelId="{773A69DF-6E0C-AF43-9902-A0A67C4C2CB7}" type="presParOf" srcId="{D058A074-4F42-4505-B789-8E55D45CEBF1}" destId="{252D4E0B-1A24-404E-8886-0F03116AD5BD}" srcOrd="0" destOrd="0" presId="urn:microsoft.com/office/officeart/2018/5/layout/IconLeafLabelList"/>
    <dgm:cxn modelId="{BF560983-776B-6946-BFFC-C59E1F8B76CF}" type="presParOf" srcId="{252D4E0B-1A24-404E-8886-0F03116AD5BD}" destId="{1802CD10-2F9D-452D-99B3-86CECAC5BE3E}" srcOrd="0" destOrd="0" presId="urn:microsoft.com/office/officeart/2018/5/layout/IconLeafLabelList"/>
    <dgm:cxn modelId="{595ABCD4-1554-014A-9CDA-A29035562210}" type="presParOf" srcId="{252D4E0B-1A24-404E-8886-0F03116AD5BD}" destId="{3535C9D7-3483-4B41-8F5A-FCB4E607AC02}" srcOrd="1" destOrd="0" presId="urn:microsoft.com/office/officeart/2018/5/layout/IconLeafLabelList"/>
    <dgm:cxn modelId="{0A49B94E-9DD6-9A49-8BDD-81A2BFD7032F}" type="presParOf" srcId="{252D4E0B-1A24-404E-8886-0F03116AD5BD}" destId="{F73B3BA0-A4B9-4326-8AE6-E16B65A44B43}" srcOrd="2" destOrd="0" presId="urn:microsoft.com/office/officeart/2018/5/layout/IconLeafLabelList"/>
    <dgm:cxn modelId="{8F16D0C2-55CD-4949-9931-825CE185A0F4}" type="presParOf" srcId="{252D4E0B-1A24-404E-8886-0F03116AD5BD}" destId="{8CE4CDB8-E6CC-425B-BD9D-BB71567B7DD6}" srcOrd="3" destOrd="0" presId="urn:microsoft.com/office/officeart/2018/5/layout/IconLeafLabelList"/>
    <dgm:cxn modelId="{DEA2647D-B0D2-4442-9FD4-5348E8E49F13}" type="presParOf" srcId="{D058A074-4F42-4505-B789-8E55D45CEBF1}" destId="{3B51FF00-C766-49E6-887A-2856BDE214A7}" srcOrd="1" destOrd="0" presId="urn:microsoft.com/office/officeart/2018/5/layout/IconLeafLabelList"/>
    <dgm:cxn modelId="{E3C4671F-ADCC-984F-97F9-5207DE8917D8}" type="presParOf" srcId="{D058A074-4F42-4505-B789-8E55D45CEBF1}" destId="{E9C16B41-0955-4AF1-95CF-2B7DF1346BF3}" srcOrd="2" destOrd="0" presId="urn:microsoft.com/office/officeart/2018/5/layout/IconLeafLabelList"/>
    <dgm:cxn modelId="{4A9E30CF-9606-984C-9190-05785AB0A440}" type="presParOf" srcId="{E9C16B41-0955-4AF1-95CF-2B7DF1346BF3}" destId="{5D512EAA-66ED-4744-85DF-987B322307F5}" srcOrd="0" destOrd="0" presId="urn:microsoft.com/office/officeart/2018/5/layout/IconLeafLabelList"/>
    <dgm:cxn modelId="{4602603F-46A8-DB49-B2F6-A512A9A54759}" type="presParOf" srcId="{E9C16B41-0955-4AF1-95CF-2B7DF1346BF3}" destId="{A67A8737-C03F-496F-BCC6-A06D3363FDA6}" srcOrd="1" destOrd="0" presId="urn:microsoft.com/office/officeart/2018/5/layout/IconLeafLabelList"/>
    <dgm:cxn modelId="{3F352235-DF4D-DE4A-9FFF-2127E5031953}" type="presParOf" srcId="{E9C16B41-0955-4AF1-95CF-2B7DF1346BF3}" destId="{F6A6A51E-B566-44FB-AD49-AF94670D17BF}" srcOrd="2" destOrd="0" presId="urn:microsoft.com/office/officeart/2018/5/layout/IconLeafLabelList"/>
    <dgm:cxn modelId="{D9A99AD2-947B-894B-AE72-423FA4C93D11}" type="presParOf" srcId="{E9C16B41-0955-4AF1-95CF-2B7DF1346BF3}" destId="{B24D4B17-18D4-4AE9-AB0B-3EA7EDFBD36C}" srcOrd="3" destOrd="0" presId="urn:microsoft.com/office/officeart/2018/5/layout/IconLeafLabelList"/>
    <dgm:cxn modelId="{A226924D-A254-9A49-88FC-1031E3531150}" type="presParOf" srcId="{D058A074-4F42-4505-B789-8E55D45CEBF1}" destId="{64C6851A-487D-4B80-BDC4-1CF5BF5C18B7}" srcOrd="3" destOrd="0" presId="urn:microsoft.com/office/officeart/2018/5/layout/IconLeafLabelList"/>
    <dgm:cxn modelId="{D9FB3B34-FA11-A142-B1A9-438C2743F9D8}" type="presParOf" srcId="{D058A074-4F42-4505-B789-8E55D45CEBF1}" destId="{6B77176B-0D24-43A2-8488-17E7EA75A24C}" srcOrd="4" destOrd="0" presId="urn:microsoft.com/office/officeart/2018/5/layout/IconLeafLabelList"/>
    <dgm:cxn modelId="{7BE57E97-06A4-C643-8BF3-70E9F3C7A2AA}" type="presParOf" srcId="{6B77176B-0D24-43A2-8488-17E7EA75A24C}" destId="{549DDE40-A36D-4E15-A555-E9DDF1661166}" srcOrd="0" destOrd="0" presId="urn:microsoft.com/office/officeart/2018/5/layout/IconLeafLabelList"/>
    <dgm:cxn modelId="{409F0AB0-9CD1-1A49-B0FE-AE7787751F02}" type="presParOf" srcId="{6B77176B-0D24-43A2-8488-17E7EA75A24C}" destId="{4199E95D-E5EB-4EF8-910A-F78D990C602A}" srcOrd="1" destOrd="0" presId="urn:microsoft.com/office/officeart/2018/5/layout/IconLeafLabelList"/>
    <dgm:cxn modelId="{E7528B76-6E87-8A49-9069-D7FF96DD9847}" type="presParOf" srcId="{6B77176B-0D24-43A2-8488-17E7EA75A24C}" destId="{9BD68037-6B05-4CA3-B9D9-D495CDB90539}" srcOrd="2" destOrd="0" presId="urn:microsoft.com/office/officeart/2018/5/layout/IconLeafLabelList"/>
    <dgm:cxn modelId="{1B88D6BD-1423-744D-9950-9AE439872C16}" type="presParOf" srcId="{6B77176B-0D24-43A2-8488-17E7EA75A24C}" destId="{F3A83D11-AA89-433D-929A-2689E66AA4B6}" srcOrd="3" destOrd="0" presId="urn:microsoft.com/office/officeart/2018/5/layout/IconLeafLabelList"/>
    <dgm:cxn modelId="{233CBD80-7FFA-D447-829F-48E7991F74FD}" type="presParOf" srcId="{D058A074-4F42-4505-B789-8E55D45CEBF1}" destId="{39540672-28AE-4CAB-87D8-B9606CF09BA0}" srcOrd="5" destOrd="0" presId="urn:microsoft.com/office/officeart/2018/5/layout/IconLeafLabelList"/>
    <dgm:cxn modelId="{093929BA-4B9C-7C45-8F66-D0077716322B}" type="presParOf" srcId="{D058A074-4F42-4505-B789-8E55D45CEBF1}" destId="{D5D8358A-87AC-445F-B918-AF5D3B510BB6}" srcOrd="6" destOrd="0" presId="urn:microsoft.com/office/officeart/2018/5/layout/IconLeafLabelList"/>
    <dgm:cxn modelId="{A67CC9C3-7222-FB46-8FBA-B1E835AB0FC8}" type="presParOf" srcId="{D5D8358A-87AC-445F-B918-AF5D3B510BB6}" destId="{72D381DA-6913-49B6-8A6B-FCB8D62B2CC4}" srcOrd="0" destOrd="0" presId="urn:microsoft.com/office/officeart/2018/5/layout/IconLeafLabelList"/>
    <dgm:cxn modelId="{6BD15017-D0C5-4A44-844D-D8786178AD75}" type="presParOf" srcId="{D5D8358A-87AC-445F-B918-AF5D3B510BB6}" destId="{3856FA5C-0C87-4AA9-BF9F-7EC3ABBB8024}" srcOrd="1" destOrd="0" presId="urn:microsoft.com/office/officeart/2018/5/layout/IconLeafLabelList"/>
    <dgm:cxn modelId="{A6AF5D21-B070-D243-B5D1-9AA15576FA0E}" type="presParOf" srcId="{D5D8358A-87AC-445F-B918-AF5D3B510BB6}" destId="{B7A2F0E1-C58A-4D51-8752-A93E7BB45532}" srcOrd="2" destOrd="0" presId="urn:microsoft.com/office/officeart/2018/5/layout/IconLeafLabelList"/>
    <dgm:cxn modelId="{C6D8319C-A7F4-3C4A-8769-84F9689D5AB6}" type="presParOf" srcId="{D5D8358A-87AC-445F-B918-AF5D3B510BB6}" destId="{8DF81278-1854-43BE-B559-AEC5D6EBFC93}" srcOrd="3" destOrd="0" presId="urn:microsoft.com/office/officeart/2018/5/layout/IconLeafLabelList"/>
    <dgm:cxn modelId="{6069BDA6-1F76-B243-B0CA-3561FDF1F372}" type="presParOf" srcId="{D058A074-4F42-4505-B789-8E55D45CEBF1}" destId="{B7CA8817-FD29-4E9F-BAEA-62286CE5F0DF}" srcOrd="7" destOrd="0" presId="urn:microsoft.com/office/officeart/2018/5/layout/IconLeafLabelList"/>
    <dgm:cxn modelId="{59DA8D1F-4793-4D49-8805-5F50B9F97116}" type="presParOf" srcId="{D058A074-4F42-4505-B789-8E55D45CEBF1}" destId="{CEC23C1B-D7A5-46C2-8EFB-096940EE42B4}" srcOrd="8" destOrd="0" presId="urn:microsoft.com/office/officeart/2018/5/layout/IconLeafLabelList"/>
    <dgm:cxn modelId="{C280D26E-BE48-8F4F-8E7E-FDEC4B48A2A9}" type="presParOf" srcId="{CEC23C1B-D7A5-46C2-8EFB-096940EE42B4}" destId="{4C8516F3-A00B-49CE-AB84-1442C4074E92}" srcOrd="0" destOrd="0" presId="urn:microsoft.com/office/officeart/2018/5/layout/IconLeafLabelList"/>
    <dgm:cxn modelId="{FBC6D869-6413-A44D-843D-F7949CBB4EE8}" type="presParOf" srcId="{CEC23C1B-D7A5-46C2-8EFB-096940EE42B4}" destId="{7CAD950D-E5E7-44A6-9148-8E2B813F9975}" srcOrd="1" destOrd="0" presId="urn:microsoft.com/office/officeart/2018/5/layout/IconLeafLabelList"/>
    <dgm:cxn modelId="{F14D1CA3-C67F-B943-9A27-F9F5626FD2FF}" type="presParOf" srcId="{CEC23C1B-D7A5-46C2-8EFB-096940EE42B4}" destId="{B65E7731-7AA1-472F-926C-9B49CCF71262}" srcOrd="2" destOrd="0" presId="urn:microsoft.com/office/officeart/2018/5/layout/IconLeafLabelList"/>
    <dgm:cxn modelId="{421214A0-E405-BC40-9525-DF88B6BEFFB5}" type="presParOf" srcId="{CEC23C1B-D7A5-46C2-8EFB-096940EE42B4}" destId="{325A4D4C-33AB-49CB-9401-923176C06151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DE9D627-8541-644C-B657-1A002CCBEDA8}" type="doc">
      <dgm:prSet loTypeId="urn:microsoft.com/office/officeart/2005/8/layout/vList2" loCatId="list" qsTypeId="urn:microsoft.com/office/officeart/2005/8/quickstyle/3d6" qsCatId="3D" csTypeId="urn:microsoft.com/office/officeart/2005/8/colors/colorful2" csCatId="colorful"/>
      <dgm:spPr/>
      <dgm:t>
        <a:bodyPr/>
        <a:lstStyle/>
        <a:p>
          <a:endParaRPr lang="tr-TR"/>
        </a:p>
      </dgm:t>
    </dgm:pt>
    <dgm:pt modelId="{B224EC22-5E23-0B4B-A852-055EE4A50ED0}">
      <dgm:prSet/>
      <dgm:spPr/>
      <dgm:t>
        <a:bodyPr/>
        <a:lstStyle/>
        <a:p>
          <a:r>
            <a:rPr lang="tr-TR" b="0" dirty="0"/>
            <a:t>GÜ, Teknoloji Transfer Ofisi</a:t>
          </a:r>
          <a:endParaRPr lang="tr-TR" dirty="0"/>
        </a:p>
      </dgm:t>
    </dgm:pt>
    <dgm:pt modelId="{559B5455-02F0-E243-B7F5-08C8799F6EC5}" type="parTrans" cxnId="{5961E14A-0EEA-D04C-8859-C515D69D0507}">
      <dgm:prSet/>
      <dgm:spPr/>
      <dgm:t>
        <a:bodyPr/>
        <a:lstStyle/>
        <a:p>
          <a:endParaRPr lang="tr-TR"/>
        </a:p>
      </dgm:t>
    </dgm:pt>
    <dgm:pt modelId="{86A86D37-7BCB-6A49-B1BF-E43B60066443}" type="sibTrans" cxnId="{5961E14A-0EEA-D04C-8859-C515D69D0507}">
      <dgm:prSet/>
      <dgm:spPr/>
      <dgm:t>
        <a:bodyPr/>
        <a:lstStyle/>
        <a:p>
          <a:endParaRPr lang="tr-TR"/>
        </a:p>
      </dgm:t>
    </dgm:pt>
    <dgm:pt modelId="{53D3C6D4-07E7-7640-BAAA-5D0A98D559BE}" type="pres">
      <dgm:prSet presAssocID="{3DE9D627-8541-644C-B657-1A002CCBEDA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B4953FF1-6CB8-F147-A4FD-EF15302A3FC2}" type="pres">
      <dgm:prSet presAssocID="{B224EC22-5E23-0B4B-A852-055EE4A50ED0}" presName="parentText" presStyleLbl="node1" presStyleIdx="0" presStyleCnt="1" custLinFactNeighborY="2118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827F8BD1-4538-734C-A510-9D57089FEEA8}" type="presOf" srcId="{3DE9D627-8541-644C-B657-1A002CCBEDA8}" destId="{53D3C6D4-07E7-7640-BAAA-5D0A98D559BE}" srcOrd="0" destOrd="0" presId="urn:microsoft.com/office/officeart/2005/8/layout/vList2"/>
    <dgm:cxn modelId="{5961E14A-0EEA-D04C-8859-C515D69D0507}" srcId="{3DE9D627-8541-644C-B657-1A002CCBEDA8}" destId="{B224EC22-5E23-0B4B-A852-055EE4A50ED0}" srcOrd="0" destOrd="0" parTransId="{559B5455-02F0-E243-B7F5-08C8799F6EC5}" sibTransId="{86A86D37-7BCB-6A49-B1BF-E43B60066443}"/>
    <dgm:cxn modelId="{8CB49B5A-6597-4B4B-ACE8-0B1BA146C92A}" type="presOf" srcId="{B224EC22-5E23-0B4B-A852-055EE4A50ED0}" destId="{B4953FF1-6CB8-F147-A4FD-EF15302A3FC2}" srcOrd="0" destOrd="0" presId="urn:microsoft.com/office/officeart/2005/8/layout/vList2"/>
    <dgm:cxn modelId="{9C0E77A2-DBDC-C44F-9708-E95A381FADFD}" type="presParOf" srcId="{53D3C6D4-07E7-7640-BAAA-5D0A98D559BE}" destId="{B4953FF1-6CB8-F147-A4FD-EF15302A3FC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0.xml><?xml version="1.0" encoding="utf-8"?>
<dgm:dataModel xmlns:dgm="http://schemas.openxmlformats.org/drawingml/2006/diagram" xmlns:a="http://schemas.openxmlformats.org/drawingml/2006/main">
  <dgm:ptLst>
    <dgm:pt modelId="{3DE9D627-8541-644C-B657-1A002CCBEDA8}" type="doc">
      <dgm:prSet loTypeId="urn:microsoft.com/office/officeart/2005/8/layout/vList2" loCatId="list" qsTypeId="urn:microsoft.com/office/officeart/2005/8/quickstyle/3d6" qsCatId="3D" csTypeId="urn:microsoft.com/office/officeart/2005/8/colors/colorful2" csCatId="colorful"/>
      <dgm:spPr/>
      <dgm:t>
        <a:bodyPr/>
        <a:lstStyle/>
        <a:p>
          <a:endParaRPr lang="tr-TR"/>
        </a:p>
      </dgm:t>
    </dgm:pt>
    <dgm:pt modelId="{B224EC22-5E23-0B4B-A852-055EE4A50ED0}">
      <dgm:prSet/>
      <dgm:spPr/>
      <dgm:t>
        <a:bodyPr/>
        <a:lstStyle/>
        <a:p>
          <a:r>
            <a:rPr lang="tr-TR" b="0" dirty="0"/>
            <a:t>GÜ, Teknoloji Transfer Ofisi</a:t>
          </a:r>
          <a:endParaRPr lang="tr-TR" dirty="0"/>
        </a:p>
      </dgm:t>
    </dgm:pt>
    <dgm:pt modelId="{559B5455-02F0-E243-B7F5-08C8799F6EC5}" type="parTrans" cxnId="{5961E14A-0EEA-D04C-8859-C515D69D0507}">
      <dgm:prSet/>
      <dgm:spPr/>
      <dgm:t>
        <a:bodyPr/>
        <a:lstStyle/>
        <a:p>
          <a:endParaRPr lang="tr-TR"/>
        </a:p>
      </dgm:t>
    </dgm:pt>
    <dgm:pt modelId="{86A86D37-7BCB-6A49-B1BF-E43B60066443}" type="sibTrans" cxnId="{5961E14A-0EEA-D04C-8859-C515D69D0507}">
      <dgm:prSet/>
      <dgm:spPr/>
      <dgm:t>
        <a:bodyPr/>
        <a:lstStyle/>
        <a:p>
          <a:endParaRPr lang="tr-TR"/>
        </a:p>
      </dgm:t>
    </dgm:pt>
    <dgm:pt modelId="{53D3C6D4-07E7-7640-BAAA-5D0A98D559BE}" type="pres">
      <dgm:prSet presAssocID="{3DE9D627-8541-644C-B657-1A002CCBEDA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B4953FF1-6CB8-F147-A4FD-EF15302A3FC2}" type="pres">
      <dgm:prSet presAssocID="{B224EC22-5E23-0B4B-A852-055EE4A50ED0}" presName="parentText" presStyleLbl="node1" presStyleIdx="0" presStyleCnt="1" custLinFactNeighborY="2118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827F8BD1-4538-734C-A510-9D57089FEEA8}" type="presOf" srcId="{3DE9D627-8541-644C-B657-1A002CCBEDA8}" destId="{53D3C6D4-07E7-7640-BAAA-5D0A98D559BE}" srcOrd="0" destOrd="0" presId="urn:microsoft.com/office/officeart/2005/8/layout/vList2"/>
    <dgm:cxn modelId="{5961E14A-0EEA-D04C-8859-C515D69D0507}" srcId="{3DE9D627-8541-644C-B657-1A002CCBEDA8}" destId="{B224EC22-5E23-0B4B-A852-055EE4A50ED0}" srcOrd="0" destOrd="0" parTransId="{559B5455-02F0-E243-B7F5-08C8799F6EC5}" sibTransId="{86A86D37-7BCB-6A49-B1BF-E43B60066443}"/>
    <dgm:cxn modelId="{8CB49B5A-6597-4B4B-ACE8-0B1BA146C92A}" type="presOf" srcId="{B224EC22-5E23-0B4B-A852-055EE4A50ED0}" destId="{B4953FF1-6CB8-F147-A4FD-EF15302A3FC2}" srcOrd="0" destOrd="0" presId="urn:microsoft.com/office/officeart/2005/8/layout/vList2"/>
    <dgm:cxn modelId="{9C0E77A2-DBDC-C44F-9708-E95A381FADFD}" type="presParOf" srcId="{53D3C6D4-07E7-7640-BAAA-5D0A98D559BE}" destId="{B4953FF1-6CB8-F147-A4FD-EF15302A3FC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1.xml><?xml version="1.0" encoding="utf-8"?>
<dgm:dataModel xmlns:dgm="http://schemas.openxmlformats.org/drawingml/2006/diagram" xmlns:a="http://schemas.openxmlformats.org/drawingml/2006/main">
  <dgm:ptLst>
    <dgm:pt modelId="{F92B3679-3ABC-D941-BB03-6787D3D941B1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tr-TR"/>
        </a:p>
      </dgm:t>
    </dgm:pt>
    <dgm:pt modelId="{AFC463A7-6D81-6041-8230-7FBE37AFC549}">
      <dgm:prSet/>
      <dgm:spPr/>
      <dgm:t>
        <a:bodyPr/>
        <a:lstStyle/>
        <a:p>
          <a:r>
            <a:rPr lang="tr-TR"/>
            <a:t>B</a:t>
          </a:r>
          <a:r>
            <a:rPr lang="tr-TR" b="0" i="0"/>
            <a:t>aşvurular, danışma kurulu üyeleri ya da alanında uzman kişiler tarafından, aşağıdaki kriterler esas alınarak yapılmaktadır.</a:t>
          </a:r>
          <a:endParaRPr lang="tr-TR"/>
        </a:p>
      </dgm:t>
    </dgm:pt>
    <dgm:pt modelId="{14C08048-44FA-1F4A-9930-36F1ED098B5E}" type="parTrans" cxnId="{E93BF9BE-F927-BD45-997E-888BADD98511}">
      <dgm:prSet/>
      <dgm:spPr/>
      <dgm:t>
        <a:bodyPr/>
        <a:lstStyle/>
        <a:p>
          <a:endParaRPr lang="tr-TR"/>
        </a:p>
      </dgm:t>
    </dgm:pt>
    <dgm:pt modelId="{A7AC0117-DA19-B94F-8BE3-4F003050EB9E}" type="sibTrans" cxnId="{E93BF9BE-F927-BD45-997E-888BADD98511}">
      <dgm:prSet/>
      <dgm:spPr/>
      <dgm:t>
        <a:bodyPr/>
        <a:lstStyle/>
        <a:p>
          <a:endParaRPr lang="tr-TR"/>
        </a:p>
      </dgm:t>
    </dgm:pt>
    <dgm:pt modelId="{09B46CAD-377D-0044-998A-B62760609949}">
      <dgm:prSet/>
      <dgm:spPr/>
      <dgm:t>
        <a:bodyPr/>
        <a:lstStyle/>
        <a:p>
          <a:r>
            <a:rPr lang="tr-TR" b="0" i="0"/>
            <a:t>Değerlendirme yalnızca sisteme yüklenen belgeler üzerinden yapılmaktadır. </a:t>
          </a:r>
          <a:endParaRPr lang="tr-TR"/>
        </a:p>
      </dgm:t>
    </dgm:pt>
    <dgm:pt modelId="{297C7FFC-BDB8-4D47-9BFB-FA80C2175393}" type="parTrans" cxnId="{9A76C973-7A70-5644-98C1-7FA074F3FB80}">
      <dgm:prSet/>
      <dgm:spPr/>
      <dgm:t>
        <a:bodyPr/>
        <a:lstStyle/>
        <a:p>
          <a:endParaRPr lang="tr-TR"/>
        </a:p>
      </dgm:t>
    </dgm:pt>
    <dgm:pt modelId="{CC0D87F9-7590-1843-B8C5-26E982DA8F69}" type="sibTrans" cxnId="{9A76C973-7A70-5644-98C1-7FA074F3FB80}">
      <dgm:prSet/>
      <dgm:spPr/>
      <dgm:t>
        <a:bodyPr/>
        <a:lstStyle/>
        <a:p>
          <a:endParaRPr lang="tr-TR"/>
        </a:p>
      </dgm:t>
    </dgm:pt>
    <dgm:pt modelId="{F9621676-F740-4C43-B3C0-2FB6CBA00E13}">
      <dgm:prSet/>
      <dgm:spPr/>
      <dgm:t>
        <a:bodyPr/>
        <a:lstStyle/>
        <a:p>
          <a:r>
            <a:rPr lang="tr-TR"/>
            <a:t>H</a:t>
          </a:r>
          <a:r>
            <a:rPr lang="tr-TR" b="0" i="0"/>
            <a:t>er bir koşula ilişkin belge, açık ve belirlenen içerikte olacak şekilde başvuru formları aracılığıyla sisteme yüklenmelidir, yalnızca web sayfası linki içeren belgeler dikkate alınmayacaktır.</a:t>
          </a:r>
          <a:endParaRPr lang="tr-TR"/>
        </a:p>
      </dgm:t>
    </dgm:pt>
    <dgm:pt modelId="{FB26E547-657C-7C4F-AD3C-092FC903E8A1}" type="parTrans" cxnId="{974F969A-439E-BB4C-BED8-804273235957}">
      <dgm:prSet/>
      <dgm:spPr/>
      <dgm:t>
        <a:bodyPr/>
        <a:lstStyle/>
        <a:p>
          <a:endParaRPr lang="tr-TR"/>
        </a:p>
      </dgm:t>
    </dgm:pt>
    <dgm:pt modelId="{A10D82B2-D430-2E45-B508-E9E2CA02C81B}" type="sibTrans" cxnId="{974F969A-439E-BB4C-BED8-804273235957}">
      <dgm:prSet/>
      <dgm:spPr/>
      <dgm:t>
        <a:bodyPr/>
        <a:lstStyle/>
        <a:p>
          <a:endParaRPr lang="tr-TR"/>
        </a:p>
      </dgm:t>
    </dgm:pt>
    <dgm:pt modelId="{2FEFF2C9-D099-0F44-ACC1-379E04840577}">
      <dgm:prSet/>
      <dgm:spPr/>
      <dgm:t>
        <a:bodyPr/>
        <a:lstStyle/>
        <a:p>
          <a:r>
            <a:rPr lang="tr-TR" b="0" i="0"/>
            <a:t>Değerlendirme taban puanları sosyal ve beşeri bilimler, temel bilimler, teknik bilimler, sağlık bilimleri ve tarımsal bilimler alanındaki projeler için ayrı belirlenebilir.</a:t>
          </a:r>
          <a:endParaRPr lang="tr-TR"/>
        </a:p>
      </dgm:t>
    </dgm:pt>
    <dgm:pt modelId="{BF43B870-C40C-814E-93D5-165287EEC058}" type="parTrans" cxnId="{35D6781C-0629-F14B-B860-95B1751C744F}">
      <dgm:prSet/>
      <dgm:spPr/>
      <dgm:t>
        <a:bodyPr/>
        <a:lstStyle/>
        <a:p>
          <a:endParaRPr lang="tr-TR"/>
        </a:p>
      </dgm:t>
    </dgm:pt>
    <dgm:pt modelId="{C8933468-8B4A-3A43-9CA2-408F7DC5B8A7}" type="sibTrans" cxnId="{35D6781C-0629-F14B-B860-95B1751C744F}">
      <dgm:prSet/>
      <dgm:spPr/>
      <dgm:t>
        <a:bodyPr/>
        <a:lstStyle/>
        <a:p>
          <a:endParaRPr lang="tr-TR"/>
        </a:p>
      </dgm:t>
    </dgm:pt>
    <dgm:pt modelId="{BE25CDED-98F3-7B48-9819-B6C9E3C1BD21}">
      <dgm:prSet/>
      <dgm:spPr/>
      <dgm:t>
        <a:bodyPr/>
        <a:lstStyle/>
        <a:p>
          <a:r>
            <a:rPr lang="tr-TR" b="0" i="0"/>
            <a:t>Değerlendirme sonuçları GYK tarafından görüşülerek Başkanlığa sunulur. </a:t>
          </a:r>
          <a:endParaRPr lang="tr-TR"/>
        </a:p>
      </dgm:t>
    </dgm:pt>
    <dgm:pt modelId="{2FB0BD87-CBB4-AB47-AE56-293082043BAA}" type="parTrans" cxnId="{65F02782-0907-0B40-9BC4-E06288C3D77E}">
      <dgm:prSet/>
      <dgm:spPr/>
      <dgm:t>
        <a:bodyPr/>
        <a:lstStyle/>
        <a:p>
          <a:endParaRPr lang="tr-TR"/>
        </a:p>
      </dgm:t>
    </dgm:pt>
    <dgm:pt modelId="{BD483AC4-3ED7-4642-974A-67911EC16695}" type="sibTrans" cxnId="{65F02782-0907-0B40-9BC4-E06288C3D77E}">
      <dgm:prSet/>
      <dgm:spPr/>
      <dgm:t>
        <a:bodyPr/>
        <a:lstStyle/>
        <a:p>
          <a:endParaRPr lang="tr-TR"/>
        </a:p>
      </dgm:t>
    </dgm:pt>
    <dgm:pt modelId="{11B59233-8133-694C-95A8-090F85CBCF15}">
      <dgm:prSet/>
      <dgm:spPr/>
      <dgm:t>
        <a:bodyPr/>
        <a:lstStyle/>
        <a:p>
          <a:r>
            <a:rPr lang="tr-TR" b="0" i="0"/>
            <a:t>Desteklenecek başvurular ve destek miktarları Başkanlık onayı ile kesinleşir.</a:t>
          </a:r>
          <a:endParaRPr lang="tr-TR"/>
        </a:p>
      </dgm:t>
    </dgm:pt>
    <dgm:pt modelId="{D48788D7-9480-3840-B7F9-73070964696F}" type="parTrans" cxnId="{22EBC72E-A700-C04A-A773-E6C62438E56D}">
      <dgm:prSet/>
      <dgm:spPr/>
      <dgm:t>
        <a:bodyPr/>
        <a:lstStyle/>
        <a:p>
          <a:endParaRPr lang="tr-TR"/>
        </a:p>
      </dgm:t>
    </dgm:pt>
    <dgm:pt modelId="{2ADC3205-C44E-6B41-8F5E-A36BBD98A4E2}" type="sibTrans" cxnId="{22EBC72E-A700-C04A-A773-E6C62438E56D}">
      <dgm:prSet/>
      <dgm:spPr/>
      <dgm:t>
        <a:bodyPr/>
        <a:lstStyle/>
        <a:p>
          <a:endParaRPr lang="tr-TR"/>
        </a:p>
      </dgm:t>
    </dgm:pt>
    <dgm:pt modelId="{273B7283-A374-6A49-9BE4-A18EE3007E8D}" type="pres">
      <dgm:prSet presAssocID="{F92B3679-3ABC-D941-BB03-6787D3D941B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E1F40F2D-3B7A-4E49-AC9D-A89983F10E05}" type="pres">
      <dgm:prSet presAssocID="{AFC463A7-6D81-6041-8230-7FBE37AFC549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1168EE48-0F26-B14E-8EE9-900D90438423}" type="pres">
      <dgm:prSet presAssocID="{A7AC0117-DA19-B94F-8BE3-4F003050EB9E}" presName="sibTrans" presStyleCnt="0"/>
      <dgm:spPr/>
    </dgm:pt>
    <dgm:pt modelId="{C5FB95D2-32FE-BC4B-AE77-2E477759B736}" type="pres">
      <dgm:prSet presAssocID="{09B46CAD-377D-0044-998A-B62760609949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E54B186E-B902-4E4E-8CCF-7A5F6C9015FE}" type="pres">
      <dgm:prSet presAssocID="{CC0D87F9-7590-1843-B8C5-26E982DA8F69}" presName="sibTrans" presStyleCnt="0"/>
      <dgm:spPr/>
    </dgm:pt>
    <dgm:pt modelId="{580BC335-754E-7643-ABBF-3E5E2E551E53}" type="pres">
      <dgm:prSet presAssocID="{F9621676-F740-4C43-B3C0-2FB6CBA00E13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E2129C7-0872-A34D-ACDA-8909619A1ED1}" type="pres">
      <dgm:prSet presAssocID="{A10D82B2-D430-2E45-B508-E9E2CA02C81B}" presName="sibTrans" presStyleCnt="0"/>
      <dgm:spPr/>
    </dgm:pt>
    <dgm:pt modelId="{9EF23D40-E630-5543-8B80-17872ED4F00D}" type="pres">
      <dgm:prSet presAssocID="{2FEFF2C9-D099-0F44-ACC1-379E04840577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D1E6F8E3-E7D1-154E-9E43-A886C0208024}" type="pres">
      <dgm:prSet presAssocID="{C8933468-8B4A-3A43-9CA2-408F7DC5B8A7}" presName="sibTrans" presStyleCnt="0"/>
      <dgm:spPr/>
    </dgm:pt>
    <dgm:pt modelId="{ED5D93D2-E404-4541-AFA8-E61DE9A0612C}" type="pres">
      <dgm:prSet presAssocID="{BE25CDED-98F3-7B48-9819-B6C9E3C1BD21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12AFC90-7F44-D74A-AC95-5AFA06B7810B}" type="pres">
      <dgm:prSet presAssocID="{BD483AC4-3ED7-4642-974A-67911EC16695}" presName="sibTrans" presStyleCnt="0"/>
      <dgm:spPr/>
    </dgm:pt>
    <dgm:pt modelId="{43C0636A-1C74-7944-A0CC-FC87B2C5E879}" type="pres">
      <dgm:prSet presAssocID="{11B59233-8133-694C-95A8-090F85CBCF15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D7564F1E-0B39-714D-8DFA-91DB525FCC2C}" type="presOf" srcId="{09B46CAD-377D-0044-998A-B62760609949}" destId="{C5FB95D2-32FE-BC4B-AE77-2E477759B736}" srcOrd="0" destOrd="0" presId="urn:microsoft.com/office/officeart/2005/8/layout/default"/>
    <dgm:cxn modelId="{DFE9577F-A3FE-934B-8349-0560E223C4E5}" type="presOf" srcId="{F9621676-F740-4C43-B3C0-2FB6CBA00E13}" destId="{580BC335-754E-7643-ABBF-3E5E2E551E53}" srcOrd="0" destOrd="0" presId="urn:microsoft.com/office/officeart/2005/8/layout/default"/>
    <dgm:cxn modelId="{35D6781C-0629-F14B-B860-95B1751C744F}" srcId="{F92B3679-3ABC-D941-BB03-6787D3D941B1}" destId="{2FEFF2C9-D099-0F44-ACC1-379E04840577}" srcOrd="3" destOrd="0" parTransId="{BF43B870-C40C-814E-93D5-165287EEC058}" sibTransId="{C8933468-8B4A-3A43-9CA2-408F7DC5B8A7}"/>
    <dgm:cxn modelId="{288C184F-D620-2546-8D30-47421D31F223}" type="presOf" srcId="{2FEFF2C9-D099-0F44-ACC1-379E04840577}" destId="{9EF23D40-E630-5543-8B80-17872ED4F00D}" srcOrd="0" destOrd="0" presId="urn:microsoft.com/office/officeart/2005/8/layout/default"/>
    <dgm:cxn modelId="{22EBC72E-A700-C04A-A773-E6C62438E56D}" srcId="{F92B3679-3ABC-D941-BB03-6787D3D941B1}" destId="{11B59233-8133-694C-95A8-090F85CBCF15}" srcOrd="5" destOrd="0" parTransId="{D48788D7-9480-3840-B7F9-73070964696F}" sibTransId="{2ADC3205-C44E-6B41-8F5E-A36BBD98A4E2}"/>
    <dgm:cxn modelId="{D48E5C54-7133-164B-99CC-6E405F0E285D}" type="presOf" srcId="{BE25CDED-98F3-7B48-9819-B6C9E3C1BD21}" destId="{ED5D93D2-E404-4541-AFA8-E61DE9A0612C}" srcOrd="0" destOrd="0" presId="urn:microsoft.com/office/officeart/2005/8/layout/default"/>
    <dgm:cxn modelId="{059C6EAE-866B-7F49-AA66-82CD8E601FA9}" type="presOf" srcId="{AFC463A7-6D81-6041-8230-7FBE37AFC549}" destId="{E1F40F2D-3B7A-4E49-AC9D-A89983F10E05}" srcOrd="0" destOrd="0" presId="urn:microsoft.com/office/officeart/2005/8/layout/default"/>
    <dgm:cxn modelId="{9A76C973-7A70-5644-98C1-7FA074F3FB80}" srcId="{F92B3679-3ABC-D941-BB03-6787D3D941B1}" destId="{09B46CAD-377D-0044-998A-B62760609949}" srcOrd="1" destOrd="0" parTransId="{297C7FFC-BDB8-4D47-9BFB-FA80C2175393}" sibTransId="{CC0D87F9-7590-1843-B8C5-26E982DA8F69}"/>
    <dgm:cxn modelId="{ADF7944E-097D-C144-ABCA-F83F9B723EEE}" type="presOf" srcId="{11B59233-8133-694C-95A8-090F85CBCF15}" destId="{43C0636A-1C74-7944-A0CC-FC87B2C5E879}" srcOrd="0" destOrd="0" presId="urn:microsoft.com/office/officeart/2005/8/layout/default"/>
    <dgm:cxn modelId="{65F02782-0907-0B40-9BC4-E06288C3D77E}" srcId="{F92B3679-3ABC-D941-BB03-6787D3D941B1}" destId="{BE25CDED-98F3-7B48-9819-B6C9E3C1BD21}" srcOrd="4" destOrd="0" parTransId="{2FB0BD87-CBB4-AB47-AE56-293082043BAA}" sibTransId="{BD483AC4-3ED7-4642-974A-67911EC16695}"/>
    <dgm:cxn modelId="{974F969A-439E-BB4C-BED8-804273235957}" srcId="{F92B3679-3ABC-D941-BB03-6787D3D941B1}" destId="{F9621676-F740-4C43-B3C0-2FB6CBA00E13}" srcOrd="2" destOrd="0" parTransId="{FB26E547-657C-7C4F-AD3C-092FC903E8A1}" sibTransId="{A10D82B2-D430-2E45-B508-E9E2CA02C81B}"/>
    <dgm:cxn modelId="{149BD8E1-D4BC-0949-A2AF-85AC390A6B3F}" type="presOf" srcId="{F92B3679-3ABC-D941-BB03-6787D3D941B1}" destId="{273B7283-A374-6A49-9BE4-A18EE3007E8D}" srcOrd="0" destOrd="0" presId="urn:microsoft.com/office/officeart/2005/8/layout/default"/>
    <dgm:cxn modelId="{E93BF9BE-F927-BD45-997E-888BADD98511}" srcId="{F92B3679-3ABC-D941-BB03-6787D3D941B1}" destId="{AFC463A7-6D81-6041-8230-7FBE37AFC549}" srcOrd="0" destOrd="0" parTransId="{14C08048-44FA-1F4A-9930-36F1ED098B5E}" sibTransId="{A7AC0117-DA19-B94F-8BE3-4F003050EB9E}"/>
    <dgm:cxn modelId="{0396A33B-1BCB-6F4F-9071-7304D65E21B0}" type="presParOf" srcId="{273B7283-A374-6A49-9BE4-A18EE3007E8D}" destId="{E1F40F2D-3B7A-4E49-AC9D-A89983F10E05}" srcOrd="0" destOrd="0" presId="urn:microsoft.com/office/officeart/2005/8/layout/default"/>
    <dgm:cxn modelId="{3532C4A8-06B3-F04C-9066-1D1D524FF641}" type="presParOf" srcId="{273B7283-A374-6A49-9BE4-A18EE3007E8D}" destId="{1168EE48-0F26-B14E-8EE9-900D90438423}" srcOrd="1" destOrd="0" presId="urn:microsoft.com/office/officeart/2005/8/layout/default"/>
    <dgm:cxn modelId="{F9BB855E-493D-B34D-B1A4-D48BE55CA9A1}" type="presParOf" srcId="{273B7283-A374-6A49-9BE4-A18EE3007E8D}" destId="{C5FB95D2-32FE-BC4B-AE77-2E477759B736}" srcOrd="2" destOrd="0" presId="urn:microsoft.com/office/officeart/2005/8/layout/default"/>
    <dgm:cxn modelId="{19B201DC-05D3-014E-AC0D-CC578D857730}" type="presParOf" srcId="{273B7283-A374-6A49-9BE4-A18EE3007E8D}" destId="{E54B186E-B902-4E4E-8CCF-7A5F6C9015FE}" srcOrd="3" destOrd="0" presId="urn:microsoft.com/office/officeart/2005/8/layout/default"/>
    <dgm:cxn modelId="{9CB5EEBF-9309-5E4E-AA9E-AA8348939BC4}" type="presParOf" srcId="{273B7283-A374-6A49-9BE4-A18EE3007E8D}" destId="{580BC335-754E-7643-ABBF-3E5E2E551E53}" srcOrd="4" destOrd="0" presId="urn:microsoft.com/office/officeart/2005/8/layout/default"/>
    <dgm:cxn modelId="{657287B8-AF7C-3D49-83B0-074257E86609}" type="presParOf" srcId="{273B7283-A374-6A49-9BE4-A18EE3007E8D}" destId="{4E2129C7-0872-A34D-ACDA-8909619A1ED1}" srcOrd="5" destOrd="0" presId="urn:microsoft.com/office/officeart/2005/8/layout/default"/>
    <dgm:cxn modelId="{351E70BE-34BB-5246-83DA-3236E862F607}" type="presParOf" srcId="{273B7283-A374-6A49-9BE4-A18EE3007E8D}" destId="{9EF23D40-E630-5543-8B80-17872ED4F00D}" srcOrd="6" destOrd="0" presId="urn:microsoft.com/office/officeart/2005/8/layout/default"/>
    <dgm:cxn modelId="{53DA75D5-0675-3740-8F68-3134ABFCC1A9}" type="presParOf" srcId="{273B7283-A374-6A49-9BE4-A18EE3007E8D}" destId="{D1E6F8E3-E7D1-154E-9E43-A886C0208024}" srcOrd="7" destOrd="0" presId="urn:microsoft.com/office/officeart/2005/8/layout/default"/>
    <dgm:cxn modelId="{37FED5E9-19EC-4949-955E-F322C5C86FAF}" type="presParOf" srcId="{273B7283-A374-6A49-9BE4-A18EE3007E8D}" destId="{ED5D93D2-E404-4541-AFA8-E61DE9A0612C}" srcOrd="8" destOrd="0" presId="urn:microsoft.com/office/officeart/2005/8/layout/default"/>
    <dgm:cxn modelId="{097CD882-9FDA-A641-BD53-B4D29F1FA9C2}" type="presParOf" srcId="{273B7283-A374-6A49-9BE4-A18EE3007E8D}" destId="{F12AFC90-7F44-D74A-AC95-5AFA06B7810B}" srcOrd="9" destOrd="0" presId="urn:microsoft.com/office/officeart/2005/8/layout/default"/>
    <dgm:cxn modelId="{43257316-1B1C-3A42-945F-F8E111CB3458}" type="presParOf" srcId="{273B7283-A374-6A49-9BE4-A18EE3007E8D}" destId="{43C0636A-1C74-7944-A0CC-FC87B2C5E879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2.xml><?xml version="1.0" encoding="utf-8"?>
<dgm:dataModel xmlns:dgm="http://schemas.openxmlformats.org/drawingml/2006/diagram" xmlns:a="http://schemas.openxmlformats.org/drawingml/2006/main">
  <dgm:ptLst>
    <dgm:pt modelId="{3DE9D627-8541-644C-B657-1A002CCBEDA8}" type="doc">
      <dgm:prSet loTypeId="urn:microsoft.com/office/officeart/2005/8/layout/vList2" loCatId="list" qsTypeId="urn:microsoft.com/office/officeart/2005/8/quickstyle/3d6" qsCatId="3D" csTypeId="urn:microsoft.com/office/officeart/2005/8/colors/colorful2" csCatId="colorful"/>
      <dgm:spPr/>
      <dgm:t>
        <a:bodyPr/>
        <a:lstStyle/>
        <a:p>
          <a:endParaRPr lang="tr-TR"/>
        </a:p>
      </dgm:t>
    </dgm:pt>
    <dgm:pt modelId="{B224EC22-5E23-0B4B-A852-055EE4A50ED0}">
      <dgm:prSet/>
      <dgm:spPr/>
      <dgm:t>
        <a:bodyPr/>
        <a:lstStyle/>
        <a:p>
          <a:r>
            <a:rPr lang="tr-TR" b="0" dirty="0"/>
            <a:t>GÜ, Teknoloji Transfer Ofisi</a:t>
          </a:r>
          <a:endParaRPr lang="tr-TR" dirty="0"/>
        </a:p>
      </dgm:t>
    </dgm:pt>
    <dgm:pt modelId="{559B5455-02F0-E243-B7F5-08C8799F6EC5}" type="parTrans" cxnId="{5961E14A-0EEA-D04C-8859-C515D69D0507}">
      <dgm:prSet/>
      <dgm:spPr/>
      <dgm:t>
        <a:bodyPr/>
        <a:lstStyle/>
        <a:p>
          <a:endParaRPr lang="tr-TR"/>
        </a:p>
      </dgm:t>
    </dgm:pt>
    <dgm:pt modelId="{86A86D37-7BCB-6A49-B1BF-E43B60066443}" type="sibTrans" cxnId="{5961E14A-0EEA-D04C-8859-C515D69D0507}">
      <dgm:prSet/>
      <dgm:spPr/>
      <dgm:t>
        <a:bodyPr/>
        <a:lstStyle/>
        <a:p>
          <a:endParaRPr lang="tr-TR"/>
        </a:p>
      </dgm:t>
    </dgm:pt>
    <dgm:pt modelId="{53D3C6D4-07E7-7640-BAAA-5D0A98D559BE}" type="pres">
      <dgm:prSet presAssocID="{3DE9D627-8541-644C-B657-1A002CCBEDA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B4953FF1-6CB8-F147-A4FD-EF15302A3FC2}" type="pres">
      <dgm:prSet presAssocID="{B224EC22-5E23-0B4B-A852-055EE4A50ED0}" presName="parentText" presStyleLbl="node1" presStyleIdx="0" presStyleCnt="1" custLinFactNeighborY="2118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827F8BD1-4538-734C-A510-9D57089FEEA8}" type="presOf" srcId="{3DE9D627-8541-644C-B657-1A002CCBEDA8}" destId="{53D3C6D4-07E7-7640-BAAA-5D0A98D559BE}" srcOrd="0" destOrd="0" presId="urn:microsoft.com/office/officeart/2005/8/layout/vList2"/>
    <dgm:cxn modelId="{5961E14A-0EEA-D04C-8859-C515D69D0507}" srcId="{3DE9D627-8541-644C-B657-1A002CCBEDA8}" destId="{B224EC22-5E23-0B4B-A852-055EE4A50ED0}" srcOrd="0" destOrd="0" parTransId="{559B5455-02F0-E243-B7F5-08C8799F6EC5}" sibTransId="{86A86D37-7BCB-6A49-B1BF-E43B60066443}"/>
    <dgm:cxn modelId="{8CB49B5A-6597-4B4B-ACE8-0B1BA146C92A}" type="presOf" srcId="{B224EC22-5E23-0B4B-A852-055EE4A50ED0}" destId="{B4953FF1-6CB8-F147-A4FD-EF15302A3FC2}" srcOrd="0" destOrd="0" presId="urn:microsoft.com/office/officeart/2005/8/layout/vList2"/>
    <dgm:cxn modelId="{9C0E77A2-DBDC-C44F-9708-E95A381FADFD}" type="presParOf" srcId="{53D3C6D4-07E7-7640-BAAA-5D0A98D559BE}" destId="{B4953FF1-6CB8-F147-A4FD-EF15302A3FC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3.xml><?xml version="1.0" encoding="utf-8"?>
<dgm:dataModel xmlns:dgm="http://schemas.openxmlformats.org/drawingml/2006/diagram" xmlns:a="http://schemas.openxmlformats.org/drawingml/2006/main">
  <dgm:ptLst>
    <dgm:pt modelId="{3DE9D627-8541-644C-B657-1A002CCBEDA8}" type="doc">
      <dgm:prSet loTypeId="urn:microsoft.com/office/officeart/2005/8/layout/vList2" loCatId="list" qsTypeId="urn:microsoft.com/office/officeart/2005/8/quickstyle/3d6" qsCatId="3D" csTypeId="urn:microsoft.com/office/officeart/2005/8/colors/colorful2" csCatId="colorful"/>
      <dgm:spPr/>
      <dgm:t>
        <a:bodyPr/>
        <a:lstStyle/>
        <a:p>
          <a:endParaRPr lang="tr-TR"/>
        </a:p>
      </dgm:t>
    </dgm:pt>
    <dgm:pt modelId="{B224EC22-5E23-0B4B-A852-055EE4A50ED0}">
      <dgm:prSet/>
      <dgm:spPr/>
      <dgm:t>
        <a:bodyPr/>
        <a:lstStyle/>
        <a:p>
          <a:r>
            <a:rPr lang="tr-TR" b="0" dirty="0"/>
            <a:t>GÜ, Teknoloji Transfer Ofisi</a:t>
          </a:r>
          <a:endParaRPr lang="tr-TR" dirty="0"/>
        </a:p>
      </dgm:t>
    </dgm:pt>
    <dgm:pt modelId="{559B5455-02F0-E243-B7F5-08C8799F6EC5}" type="parTrans" cxnId="{5961E14A-0EEA-D04C-8859-C515D69D0507}">
      <dgm:prSet/>
      <dgm:spPr/>
      <dgm:t>
        <a:bodyPr/>
        <a:lstStyle/>
        <a:p>
          <a:endParaRPr lang="tr-TR"/>
        </a:p>
      </dgm:t>
    </dgm:pt>
    <dgm:pt modelId="{86A86D37-7BCB-6A49-B1BF-E43B60066443}" type="sibTrans" cxnId="{5961E14A-0EEA-D04C-8859-C515D69D0507}">
      <dgm:prSet/>
      <dgm:spPr/>
      <dgm:t>
        <a:bodyPr/>
        <a:lstStyle/>
        <a:p>
          <a:endParaRPr lang="tr-TR"/>
        </a:p>
      </dgm:t>
    </dgm:pt>
    <dgm:pt modelId="{53D3C6D4-07E7-7640-BAAA-5D0A98D559BE}" type="pres">
      <dgm:prSet presAssocID="{3DE9D627-8541-644C-B657-1A002CCBEDA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B4953FF1-6CB8-F147-A4FD-EF15302A3FC2}" type="pres">
      <dgm:prSet presAssocID="{B224EC22-5E23-0B4B-A852-055EE4A50ED0}" presName="parentText" presStyleLbl="node1" presStyleIdx="0" presStyleCnt="1" custLinFactNeighborY="2118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827F8BD1-4538-734C-A510-9D57089FEEA8}" type="presOf" srcId="{3DE9D627-8541-644C-B657-1A002CCBEDA8}" destId="{53D3C6D4-07E7-7640-BAAA-5D0A98D559BE}" srcOrd="0" destOrd="0" presId="urn:microsoft.com/office/officeart/2005/8/layout/vList2"/>
    <dgm:cxn modelId="{5961E14A-0EEA-D04C-8859-C515D69D0507}" srcId="{3DE9D627-8541-644C-B657-1A002CCBEDA8}" destId="{B224EC22-5E23-0B4B-A852-055EE4A50ED0}" srcOrd="0" destOrd="0" parTransId="{559B5455-02F0-E243-B7F5-08C8799F6EC5}" sibTransId="{86A86D37-7BCB-6A49-B1BF-E43B60066443}"/>
    <dgm:cxn modelId="{8CB49B5A-6597-4B4B-ACE8-0B1BA146C92A}" type="presOf" srcId="{B224EC22-5E23-0B4B-A852-055EE4A50ED0}" destId="{B4953FF1-6CB8-F147-A4FD-EF15302A3FC2}" srcOrd="0" destOrd="0" presId="urn:microsoft.com/office/officeart/2005/8/layout/vList2"/>
    <dgm:cxn modelId="{9C0E77A2-DBDC-C44F-9708-E95A381FADFD}" type="presParOf" srcId="{53D3C6D4-07E7-7640-BAAA-5D0A98D559BE}" destId="{B4953FF1-6CB8-F147-A4FD-EF15302A3FC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4.xml><?xml version="1.0" encoding="utf-8"?>
<dgm:dataModel xmlns:dgm="http://schemas.openxmlformats.org/drawingml/2006/diagram" xmlns:a="http://schemas.openxmlformats.org/drawingml/2006/main">
  <dgm:ptLst>
    <dgm:pt modelId="{3DE9D627-8541-644C-B657-1A002CCBEDA8}" type="doc">
      <dgm:prSet loTypeId="urn:microsoft.com/office/officeart/2005/8/layout/vList2" loCatId="list" qsTypeId="urn:microsoft.com/office/officeart/2005/8/quickstyle/3d6" qsCatId="3D" csTypeId="urn:microsoft.com/office/officeart/2005/8/colors/colorful2" csCatId="colorful"/>
      <dgm:spPr/>
      <dgm:t>
        <a:bodyPr/>
        <a:lstStyle/>
        <a:p>
          <a:endParaRPr lang="tr-TR"/>
        </a:p>
      </dgm:t>
    </dgm:pt>
    <dgm:pt modelId="{B224EC22-5E23-0B4B-A852-055EE4A50ED0}">
      <dgm:prSet/>
      <dgm:spPr/>
      <dgm:t>
        <a:bodyPr/>
        <a:lstStyle/>
        <a:p>
          <a:r>
            <a:rPr lang="tr-TR" b="0" dirty="0"/>
            <a:t>GÜ, Teknoloji Transfer Ofisi</a:t>
          </a:r>
          <a:endParaRPr lang="tr-TR" dirty="0"/>
        </a:p>
      </dgm:t>
    </dgm:pt>
    <dgm:pt modelId="{559B5455-02F0-E243-B7F5-08C8799F6EC5}" type="parTrans" cxnId="{5961E14A-0EEA-D04C-8859-C515D69D0507}">
      <dgm:prSet/>
      <dgm:spPr/>
      <dgm:t>
        <a:bodyPr/>
        <a:lstStyle/>
        <a:p>
          <a:endParaRPr lang="tr-TR"/>
        </a:p>
      </dgm:t>
    </dgm:pt>
    <dgm:pt modelId="{86A86D37-7BCB-6A49-B1BF-E43B60066443}" type="sibTrans" cxnId="{5961E14A-0EEA-D04C-8859-C515D69D0507}">
      <dgm:prSet/>
      <dgm:spPr/>
      <dgm:t>
        <a:bodyPr/>
        <a:lstStyle/>
        <a:p>
          <a:endParaRPr lang="tr-TR"/>
        </a:p>
      </dgm:t>
    </dgm:pt>
    <dgm:pt modelId="{53D3C6D4-07E7-7640-BAAA-5D0A98D559BE}" type="pres">
      <dgm:prSet presAssocID="{3DE9D627-8541-644C-B657-1A002CCBEDA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B4953FF1-6CB8-F147-A4FD-EF15302A3FC2}" type="pres">
      <dgm:prSet presAssocID="{B224EC22-5E23-0B4B-A852-055EE4A50ED0}" presName="parentText" presStyleLbl="node1" presStyleIdx="0" presStyleCnt="1" custLinFactNeighborY="2118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827F8BD1-4538-734C-A510-9D57089FEEA8}" type="presOf" srcId="{3DE9D627-8541-644C-B657-1A002CCBEDA8}" destId="{53D3C6D4-07E7-7640-BAAA-5D0A98D559BE}" srcOrd="0" destOrd="0" presId="urn:microsoft.com/office/officeart/2005/8/layout/vList2"/>
    <dgm:cxn modelId="{5961E14A-0EEA-D04C-8859-C515D69D0507}" srcId="{3DE9D627-8541-644C-B657-1A002CCBEDA8}" destId="{B224EC22-5E23-0B4B-A852-055EE4A50ED0}" srcOrd="0" destOrd="0" parTransId="{559B5455-02F0-E243-B7F5-08C8799F6EC5}" sibTransId="{86A86D37-7BCB-6A49-B1BF-E43B60066443}"/>
    <dgm:cxn modelId="{8CB49B5A-6597-4B4B-ACE8-0B1BA146C92A}" type="presOf" srcId="{B224EC22-5E23-0B4B-A852-055EE4A50ED0}" destId="{B4953FF1-6CB8-F147-A4FD-EF15302A3FC2}" srcOrd="0" destOrd="0" presId="urn:microsoft.com/office/officeart/2005/8/layout/vList2"/>
    <dgm:cxn modelId="{9C0E77A2-DBDC-C44F-9708-E95A381FADFD}" type="presParOf" srcId="{53D3C6D4-07E7-7640-BAAA-5D0A98D559BE}" destId="{B4953FF1-6CB8-F147-A4FD-EF15302A3FC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F8153C8-57DF-485E-A74C-93FBB5B6DFE4}" type="doc">
      <dgm:prSet loTypeId="urn:microsoft.com/office/officeart/2016/7/layout/LinearBlockProcessNumbered" loCatId="process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908D4181-E757-41AE-A92E-72B4B7ED28C9}">
      <dgm:prSet/>
      <dgm:spPr/>
      <dgm:t>
        <a:bodyPr/>
        <a:lstStyle/>
        <a:p>
          <a:r>
            <a:rPr lang="tr-TR"/>
            <a:t>Gerçekçi mi?</a:t>
          </a:r>
          <a:endParaRPr lang="en-US"/>
        </a:p>
      </dgm:t>
    </dgm:pt>
    <dgm:pt modelId="{71F4463C-47B0-465A-A9FE-4AD94BF187ED}" type="parTrans" cxnId="{A1071986-81AE-4695-A274-9412E92A9D72}">
      <dgm:prSet/>
      <dgm:spPr/>
      <dgm:t>
        <a:bodyPr/>
        <a:lstStyle/>
        <a:p>
          <a:endParaRPr lang="en-US"/>
        </a:p>
      </dgm:t>
    </dgm:pt>
    <dgm:pt modelId="{46DA670D-3B6F-46BF-A5A2-EF2D3BBB6ED1}" type="sibTrans" cxnId="{A1071986-81AE-4695-A274-9412E92A9D72}">
      <dgm:prSet phldrT="01" phldr="0"/>
      <dgm:spPr/>
      <dgm:t>
        <a:bodyPr/>
        <a:lstStyle/>
        <a:p>
          <a:r>
            <a:rPr lang="en-US"/>
            <a:t>01</a:t>
          </a:r>
        </a:p>
      </dgm:t>
    </dgm:pt>
    <dgm:pt modelId="{6CD2468A-7025-4CCC-8814-0F18E9B05E5C}">
      <dgm:prSet/>
      <dgm:spPr/>
      <dgm:t>
        <a:bodyPr/>
        <a:lstStyle/>
        <a:p>
          <a:r>
            <a:rPr lang="tr-TR"/>
            <a:t>Maddi kaynak tükendikten sonra  devam edebilecek mi?</a:t>
          </a:r>
          <a:endParaRPr lang="en-US"/>
        </a:p>
      </dgm:t>
    </dgm:pt>
    <dgm:pt modelId="{93D655F0-A775-40F2-8197-AD6E6BA04178}" type="parTrans" cxnId="{AA050FEF-9F47-444B-B82E-A176F9D56E01}">
      <dgm:prSet/>
      <dgm:spPr/>
      <dgm:t>
        <a:bodyPr/>
        <a:lstStyle/>
        <a:p>
          <a:endParaRPr lang="en-US"/>
        </a:p>
      </dgm:t>
    </dgm:pt>
    <dgm:pt modelId="{949BCA6F-53E5-417E-8B11-3ABBC678A55B}" type="sibTrans" cxnId="{AA050FEF-9F47-444B-B82E-A176F9D56E01}">
      <dgm:prSet phldrT="02" phldr="0"/>
      <dgm:spPr/>
      <dgm:t>
        <a:bodyPr/>
        <a:lstStyle/>
        <a:p>
          <a:r>
            <a:rPr lang="en-US"/>
            <a:t>02</a:t>
          </a:r>
        </a:p>
      </dgm:t>
    </dgm:pt>
    <dgm:pt modelId="{761715E8-37E8-497F-A210-51F63D435385}">
      <dgm:prSet/>
      <dgm:spPr/>
      <dgm:t>
        <a:bodyPr/>
        <a:lstStyle/>
        <a:p>
          <a:r>
            <a:rPr lang="tr-TR"/>
            <a:t>Mutlaka Gerçekleşmeli mi?</a:t>
          </a:r>
          <a:endParaRPr lang="en-US"/>
        </a:p>
      </dgm:t>
    </dgm:pt>
    <dgm:pt modelId="{66395397-19F7-45EF-BB63-CE66FDCCD9B6}" type="parTrans" cxnId="{E72809BB-5744-4713-A018-5A9ED16480FD}">
      <dgm:prSet/>
      <dgm:spPr/>
      <dgm:t>
        <a:bodyPr/>
        <a:lstStyle/>
        <a:p>
          <a:endParaRPr lang="en-US"/>
        </a:p>
      </dgm:t>
    </dgm:pt>
    <dgm:pt modelId="{BFCB9CD3-0DE0-4BC6-9D4D-AF5876CA9E35}" type="sibTrans" cxnId="{E72809BB-5744-4713-A018-5A9ED16480FD}">
      <dgm:prSet phldrT="03" phldr="0"/>
      <dgm:spPr/>
      <dgm:t>
        <a:bodyPr/>
        <a:lstStyle/>
        <a:p>
          <a:r>
            <a:rPr lang="en-US"/>
            <a:t>03</a:t>
          </a:r>
        </a:p>
      </dgm:t>
    </dgm:pt>
    <dgm:pt modelId="{5ADCBDD2-DB70-482A-A5DA-F36072D4AD16}">
      <dgm:prSet/>
      <dgm:spPr/>
      <dgm:t>
        <a:bodyPr/>
        <a:lstStyle/>
        <a:p>
          <a:r>
            <a:rPr lang="tr-TR"/>
            <a:t>İnsan kaynağı tecrübeye sahip mi?</a:t>
          </a:r>
          <a:endParaRPr lang="en-US"/>
        </a:p>
      </dgm:t>
    </dgm:pt>
    <dgm:pt modelId="{EA28B112-24C8-4A8B-854F-E94F05A81F2B}" type="parTrans" cxnId="{36F2BE29-1F84-448A-8390-0794F32AB851}">
      <dgm:prSet/>
      <dgm:spPr/>
      <dgm:t>
        <a:bodyPr/>
        <a:lstStyle/>
        <a:p>
          <a:endParaRPr lang="en-US"/>
        </a:p>
      </dgm:t>
    </dgm:pt>
    <dgm:pt modelId="{3A52CC2D-BA35-4EE3-B1CA-1D7AF6A3638A}" type="sibTrans" cxnId="{36F2BE29-1F84-448A-8390-0794F32AB851}">
      <dgm:prSet phldrT="04" phldr="0"/>
      <dgm:spPr/>
      <dgm:t>
        <a:bodyPr/>
        <a:lstStyle/>
        <a:p>
          <a:r>
            <a:rPr lang="en-US"/>
            <a:t>04</a:t>
          </a:r>
        </a:p>
      </dgm:t>
    </dgm:pt>
    <dgm:pt modelId="{008972A1-E20A-7C4A-A6EB-103BCC3AB2AA}" type="pres">
      <dgm:prSet presAssocID="{FF8153C8-57DF-485E-A74C-93FBB5B6DFE4}" presName="Name0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E6D1AC6E-2F0C-CC45-9956-ABC5657EA37D}" type="pres">
      <dgm:prSet presAssocID="{908D4181-E757-41AE-A92E-72B4B7ED28C9}" presName="compositeNode" presStyleCnt="0">
        <dgm:presLayoutVars>
          <dgm:bulletEnabled val="1"/>
        </dgm:presLayoutVars>
      </dgm:prSet>
      <dgm:spPr/>
    </dgm:pt>
    <dgm:pt modelId="{59FC0E64-F95D-8545-894E-8D1AF93FE351}" type="pres">
      <dgm:prSet presAssocID="{908D4181-E757-41AE-A92E-72B4B7ED28C9}" presName="bgRect" presStyleLbl="alignNode1" presStyleIdx="0" presStyleCnt="4"/>
      <dgm:spPr/>
      <dgm:t>
        <a:bodyPr/>
        <a:lstStyle/>
        <a:p>
          <a:endParaRPr lang="tr-TR"/>
        </a:p>
      </dgm:t>
    </dgm:pt>
    <dgm:pt modelId="{D845E657-A5DC-8F44-BE4D-840EAC6D8EAA}" type="pres">
      <dgm:prSet presAssocID="{46DA670D-3B6F-46BF-A5A2-EF2D3BBB6ED1}" presName="sibTransNodeRect" presStyleLbl="align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CE89200F-6BE4-AE49-945C-05D3FF8342CB}" type="pres">
      <dgm:prSet presAssocID="{908D4181-E757-41AE-A92E-72B4B7ED28C9}" presName="nodeRect" presStyleLbl="alignNode1" presStyleIdx="0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D173F47-0067-6543-A7EA-9DCB62928479}" type="pres">
      <dgm:prSet presAssocID="{46DA670D-3B6F-46BF-A5A2-EF2D3BBB6ED1}" presName="sibTrans" presStyleCnt="0"/>
      <dgm:spPr/>
    </dgm:pt>
    <dgm:pt modelId="{0AED289C-2448-9446-9F40-0AA180CDB9CB}" type="pres">
      <dgm:prSet presAssocID="{6CD2468A-7025-4CCC-8814-0F18E9B05E5C}" presName="compositeNode" presStyleCnt="0">
        <dgm:presLayoutVars>
          <dgm:bulletEnabled val="1"/>
        </dgm:presLayoutVars>
      </dgm:prSet>
      <dgm:spPr/>
    </dgm:pt>
    <dgm:pt modelId="{33A15A9C-F224-9446-BE7C-9F79910F3445}" type="pres">
      <dgm:prSet presAssocID="{6CD2468A-7025-4CCC-8814-0F18E9B05E5C}" presName="bgRect" presStyleLbl="alignNode1" presStyleIdx="1" presStyleCnt="4"/>
      <dgm:spPr/>
      <dgm:t>
        <a:bodyPr/>
        <a:lstStyle/>
        <a:p>
          <a:endParaRPr lang="tr-TR"/>
        </a:p>
      </dgm:t>
    </dgm:pt>
    <dgm:pt modelId="{E2FF486A-7B92-6449-83A3-339699A35D3B}" type="pres">
      <dgm:prSet presAssocID="{949BCA6F-53E5-417E-8B11-3ABBC678A55B}" presName="sibTransNodeRect" presStyleLbl="align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4EAFDAE-648B-494A-878F-9AC4919B9F85}" type="pres">
      <dgm:prSet presAssocID="{6CD2468A-7025-4CCC-8814-0F18E9B05E5C}" presName="nodeRect" presStyleLbl="alignNode1" presStyleIdx="1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E3FB61B-9627-694A-804B-48E7767B70A2}" type="pres">
      <dgm:prSet presAssocID="{949BCA6F-53E5-417E-8B11-3ABBC678A55B}" presName="sibTrans" presStyleCnt="0"/>
      <dgm:spPr/>
    </dgm:pt>
    <dgm:pt modelId="{AB9BD402-701E-FF4C-926F-03CF17A1221A}" type="pres">
      <dgm:prSet presAssocID="{761715E8-37E8-497F-A210-51F63D435385}" presName="compositeNode" presStyleCnt="0">
        <dgm:presLayoutVars>
          <dgm:bulletEnabled val="1"/>
        </dgm:presLayoutVars>
      </dgm:prSet>
      <dgm:spPr/>
    </dgm:pt>
    <dgm:pt modelId="{8197D26A-D869-BD4B-A51E-5B8B9E36E713}" type="pres">
      <dgm:prSet presAssocID="{761715E8-37E8-497F-A210-51F63D435385}" presName="bgRect" presStyleLbl="alignNode1" presStyleIdx="2" presStyleCnt="4"/>
      <dgm:spPr/>
      <dgm:t>
        <a:bodyPr/>
        <a:lstStyle/>
        <a:p>
          <a:endParaRPr lang="tr-TR"/>
        </a:p>
      </dgm:t>
    </dgm:pt>
    <dgm:pt modelId="{1CD82F26-226D-4149-A860-5C5EBEC568B7}" type="pres">
      <dgm:prSet presAssocID="{BFCB9CD3-0DE0-4BC6-9D4D-AF5876CA9E35}" presName="sibTransNodeRect" presStyleLbl="align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14E50F38-DAE2-9A47-A50B-A479EBF009E1}" type="pres">
      <dgm:prSet presAssocID="{761715E8-37E8-497F-A210-51F63D435385}" presName="nodeRect" presStyleLbl="alignNode1" presStyleIdx="2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D742CEB-4C3A-A945-A323-0CF3E7154833}" type="pres">
      <dgm:prSet presAssocID="{BFCB9CD3-0DE0-4BC6-9D4D-AF5876CA9E35}" presName="sibTrans" presStyleCnt="0"/>
      <dgm:spPr/>
    </dgm:pt>
    <dgm:pt modelId="{4C70AD71-6769-5043-9D29-FAE76B6DF34E}" type="pres">
      <dgm:prSet presAssocID="{5ADCBDD2-DB70-482A-A5DA-F36072D4AD16}" presName="compositeNode" presStyleCnt="0">
        <dgm:presLayoutVars>
          <dgm:bulletEnabled val="1"/>
        </dgm:presLayoutVars>
      </dgm:prSet>
      <dgm:spPr/>
    </dgm:pt>
    <dgm:pt modelId="{052E2610-B544-7A4A-A787-C428A8E9DCC8}" type="pres">
      <dgm:prSet presAssocID="{5ADCBDD2-DB70-482A-A5DA-F36072D4AD16}" presName="bgRect" presStyleLbl="alignNode1" presStyleIdx="3" presStyleCnt="4"/>
      <dgm:spPr/>
      <dgm:t>
        <a:bodyPr/>
        <a:lstStyle/>
        <a:p>
          <a:endParaRPr lang="tr-TR"/>
        </a:p>
      </dgm:t>
    </dgm:pt>
    <dgm:pt modelId="{59B66FA9-18A4-B247-BDC3-CD98912D02D6}" type="pres">
      <dgm:prSet presAssocID="{3A52CC2D-BA35-4EE3-B1CA-1D7AF6A3638A}" presName="sibTransNodeRect" presStyleLbl="align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427CFA1-E3BD-5F4F-ADA1-2A262CEF777A}" type="pres">
      <dgm:prSet presAssocID="{5ADCBDD2-DB70-482A-A5DA-F36072D4AD16}" presName="nodeRect" presStyleLbl="alignNode1" presStyleIdx="3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AD232D5A-5CAF-4646-B23E-25D85B6924B6}" type="presOf" srcId="{3A52CC2D-BA35-4EE3-B1CA-1D7AF6A3638A}" destId="{59B66FA9-18A4-B247-BDC3-CD98912D02D6}" srcOrd="0" destOrd="0" presId="urn:microsoft.com/office/officeart/2016/7/layout/LinearBlockProcessNumbered"/>
    <dgm:cxn modelId="{CC8314F9-A392-F644-A8FE-496F9DA92A8F}" type="presOf" srcId="{6CD2468A-7025-4CCC-8814-0F18E9B05E5C}" destId="{33A15A9C-F224-9446-BE7C-9F79910F3445}" srcOrd="0" destOrd="0" presId="urn:microsoft.com/office/officeart/2016/7/layout/LinearBlockProcessNumbered"/>
    <dgm:cxn modelId="{19AB8E45-534D-BB47-AD60-131422925B09}" type="presOf" srcId="{FF8153C8-57DF-485E-A74C-93FBB5B6DFE4}" destId="{008972A1-E20A-7C4A-A6EB-103BCC3AB2AA}" srcOrd="0" destOrd="0" presId="urn:microsoft.com/office/officeart/2016/7/layout/LinearBlockProcessNumbered"/>
    <dgm:cxn modelId="{81ECFCAE-8FEB-BB44-A353-E8F5C65778DF}" type="presOf" srcId="{908D4181-E757-41AE-A92E-72B4B7ED28C9}" destId="{59FC0E64-F95D-8545-894E-8D1AF93FE351}" srcOrd="0" destOrd="0" presId="urn:microsoft.com/office/officeart/2016/7/layout/LinearBlockProcessNumbered"/>
    <dgm:cxn modelId="{5397D951-4901-3946-BA6C-8B61848FC8F5}" type="presOf" srcId="{908D4181-E757-41AE-A92E-72B4B7ED28C9}" destId="{CE89200F-6BE4-AE49-945C-05D3FF8342CB}" srcOrd="1" destOrd="0" presId="urn:microsoft.com/office/officeart/2016/7/layout/LinearBlockProcessNumbered"/>
    <dgm:cxn modelId="{92F49524-037F-D247-9593-43B3A64E2F8F}" type="presOf" srcId="{5ADCBDD2-DB70-482A-A5DA-F36072D4AD16}" destId="{7427CFA1-E3BD-5F4F-ADA1-2A262CEF777A}" srcOrd="1" destOrd="0" presId="urn:microsoft.com/office/officeart/2016/7/layout/LinearBlockProcessNumbered"/>
    <dgm:cxn modelId="{36F2BE29-1F84-448A-8390-0794F32AB851}" srcId="{FF8153C8-57DF-485E-A74C-93FBB5B6DFE4}" destId="{5ADCBDD2-DB70-482A-A5DA-F36072D4AD16}" srcOrd="3" destOrd="0" parTransId="{EA28B112-24C8-4A8B-854F-E94F05A81F2B}" sibTransId="{3A52CC2D-BA35-4EE3-B1CA-1D7AF6A3638A}"/>
    <dgm:cxn modelId="{0697F17E-5C90-5C4C-9545-D0D91A231D17}" type="presOf" srcId="{761715E8-37E8-497F-A210-51F63D435385}" destId="{8197D26A-D869-BD4B-A51E-5B8B9E36E713}" srcOrd="0" destOrd="0" presId="urn:microsoft.com/office/officeart/2016/7/layout/LinearBlockProcessNumbered"/>
    <dgm:cxn modelId="{A1071986-81AE-4695-A274-9412E92A9D72}" srcId="{FF8153C8-57DF-485E-A74C-93FBB5B6DFE4}" destId="{908D4181-E757-41AE-A92E-72B4B7ED28C9}" srcOrd="0" destOrd="0" parTransId="{71F4463C-47B0-465A-A9FE-4AD94BF187ED}" sibTransId="{46DA670D-3B6F-46BF-A5A2-EF2D3BBB6ED1}"/>
    <dgm:cxn modelId="{E72809BB-5744-4713-A018-5A9ED16480FD}" srcId="{FF8153C8-57DF-485E-A74C-93FBB5B6DFE4}" destId="{761715E8-37E8-497F-A210-51F63D435385}" srcOrd="2" destOrd="0" parTransId="{66395397-19F7-45EF-BB63-CE66FDCCD9B6}" sibTransId="{BFCB9CD3-0DE0-4BC6-9D4D-AF5876CA9E35}"/>
    <dgm:cxn modelId="{AA050FEF-9F47-444B-B82E-A176F9D56E01}" srcId="{FF8153C8-57DF-485E-A74C-93FBB5B6DFE4}" destId="{6CD2468A-7025-4CCC-8814-0F18E9B05E5C}" srcOrd="1" destOrd="0" parTransId="{93D655F0-A775-40F2-8197-AD6E6BA04178}" sibTransId="{949BCA6F-53E5-417E-8B11-3ABBC678A55B}"/>
    <dgm:cxn modelId="{E8D378CF-0C65-8C44-B536-B92DE59657A9}" type="presOf" srcId="{46DA670D-3B6F-46BF-A5A2-EF2D3BBB6ED1}" destId="{D845E657-A5DC-8F44-BE4D-840EAC6D8EAA}" srcOrd="0" destOrd="0" presId="urn:microsoft.com/office/officeart/2016/7/layout/LinearBlockProcessNumbered"/>
    <dgm:cxn modelId="{923BC341-9DA0-2143-B4F6-B778A5561DCC}" type="presOf" srcId="{6CD2468A-7025-4CCC-8814-0F18E9B05E5C}" destId="{94EAFDAE-648B-494A-878F-9AC4919B9F85}" srcOrd="1" destOrd="0" presId="urn:microsoft.com/office/officeart/2016/7/layout/LinearBlockProcessNumbered"/>
    <dgm:cxn modelId="{DC686750-B09C-FE4C-BF13-46480AC8FAAE}" type="presOf" srcId="{5ADCBDD2-DB70-482A-A5DA-F36072D4AD16}" destId="{052E2610-B544-7A4A-A787-C428A8E9DCC8}" srcOrd="0" destOrd="0" presId="urn:microsoft.com/office/officeart/2016/7/layout/LinearBlockProcessNumbered"/>
    <dgm:cxn modelId="{C979BE24-06EC-2B43-A14F-30D29271965B}" type="presOf" srcId="{BFCB9CD3-0DE0-4BC6-9D4D-AF5876CA9E35}" destId="{1CD82F26-226D-4149-A860-5C5EBEC568B7}" srcOrd="0" destOrd="0" presId="urn:microsoft.com/office/officeart/2016/7/layout/LinearBlockProcessNumbered"/>
    <dgm:cxn modelId="{B7D17D8F-F5F7-5445-8082-1CE86679D3CC}" type="presOf" srcId="{761715E8-37E8-497F-A210-51F63D435385}" destId="{14E50F38-DAE2-9A47-A50B-A479EBF009E1}" srcOrd="1" destOrd="0" presId="urn:microsoft.com/office/officeart/2016/7/layout/LinearBlockProcessNumbered"/>
    <dgm:cxn modelId="{9D66B2D3-338E-D140-8C53-41ACD8FE1D28}" type="presOf" srcId="{949BCA6F-53E5-417E-8B11-3ABBC678A55B}" destId="{E2FF486A-7B92-6449-83A3-339699A35D3B}" srcOrd="0" destOrd="0" presId="urn:microsoft.com/office/officeart/2016/7/layout/LinearBlockProcessNumbered"/>
    <dgm:cxn modelId="{2DDEC617-2E6E-F142-A1CA-299A9D18F97D}" type="presParOf" srcId="{008972A1-E20A-7C4A-A6EB-103BCC3AB2AA}" destId="{E6D1AC6E-2F0C-CC45-9956-ABC5657EA37D}" srcOrd="0" destOrd="0" presId="urn:microsoft.com/office/officeart/2016/7/layout/LinearBlockProcessNumbered"/>
    <dgm:cxn modelId="{DE3E2F12-C2AF-AA41-8676-0D7DEDBC6719}" type="presParOf" srcId="{E6D1AC6E-2F0C-CC45-9956-ABC5657EA37D}" destId="{59FC0E64-F95D-8545-894E-8D1AF93FE351}" srcOrd="0" destOrd="0" presId="urn:microsoft.com/office/officeart/2016/7/layout/LinearBlockProcessNumbered"/>
    <dgm:cxn modelId="{6AE433E9-D129-4E4E-96CA-941E401751FB}" type="presParOf" srcId="{E6D1AC6E-2F0C-CC45-9956-ABC5657EA37D}" destId="{D845E657-A5DC-8F44-BE4D-840EAC6D8EAA}" srcOrd="1" destOrd="0" presId="urn:microsoft.com/office/officeart/2016/7/layout/LinearBlockProcessNumbered"/>
    <dgm:cxn modelId="{E994B161-E4AE-5447-BB38-801921C194C3}" type="presParOf" srcId="{E6D1AC6E-2F0C-CC45-9956-ABC5657EA37D}" destId="{CE89200F-6BE4-AE49-945C-05D3FF8342CB}" srcOrd="2" destOrd="0" presId="urn:microsoft.com/office/officeart/2016/7/layout/LinearBlockProcessNumbered"/>
    <dgm:cxn modelId="{CDD7B736-1378-4644-8C9D-E4542A51F25F}" type="presParOf" srcId="{008972A1-E20A-7C4A-A6EB-103BCC3AB2AA}" destId="{5D173F47-0067-6543-A7EA-9DCB62928479}" srcOrd="1" destOrd="0" presId="urn:microsoft.com/office/officeart/2016/7/layout/LinearBlockProcessNumbered"/>
    <dgm:cxn modelId="{7CB4684C-F8EE-2944-B58B-0D1FD2EFF3B0}" type="presParOf" srcId="{008972A1-E20A-7C4A-A6EB-103BCC3AB2AA}" destId="{0AED289C-2448-9446-9F40-0AA180CDB9CB}" srcOrd="2" destOrd="0" presId="urn:microsoft.com/office/officeart/2016/7/layout/LinearBlockProcessNumbered"/>
    <dgm:cxn modelId="{C39D4D14-344A-4E4E-B86E-D62AA26E4803}" type="presParOf" srcId="{0AED289C-2448-9446-9F40-0AA180CDB9CB}" destId="{33A15A9C-F224-9446-BE7C-9F79910F3445}" srcOrd="0" destOrd="0" presId="urn:microsoft.com/office/officeart/2016/7/layout/LinearBlockProcessNumbered"/>
    <dgm:cxn modelId="{F903DF0A-20D1-8941-A829-9AB55397550B}" type="presParOf" srcId="{0AED289C-2448-9446-9F40-0AA180CDB9CB}" destId="{E2FF486A-7B92-6449-83A3-339699A35D3B}" srcOrd="1" destOrd="0" presId="urn:microsoft.com/office/officeart/2016/7/layout/LinearBlockProcessNumbered"/>
    <dgm:cxn modelId="{214CD06B-8B76-8243-9B63-1B814C421877}" type="presParOf" srcId="{0AED289C-2448-9446-9F40-0AA180CDB9CB}" destId="{94EAFDAE-648B-494A-878F-9AC4919B9F85}" srcOrd="2" destOrd="0" presId="urn:microsoft.com/office/officeart/2016/7/layout/LinearBlockProcessNumbered"/>
    <dgm:cxn modelId="{50A42B82-F738-AD4C-9D76-156B22A3FAD1}" type="presParOf" srcId="{008972A1-E20A-7C4A-A6EB-103BCC3AB2AA}" destId="{AE3FB61B-9627-694A-804B-48E7767B70A2}" srcOrd="3" destOrd="0" presId="urn:microsoft.com/office/officeart/2016/7/layout/LinearBlockProcessNumbered"/>
    <dgm:cxn modelId="{04BCE272-B7D9-2F4E-8C99-A7FC48B9D448}" type="presParOf" srcId="{008972A1-E20A-7C4A-A6EB-103BCC3AB2AA}" destId="{AB9BD402-701E-FF4C-926F-03CF17A1221A}" srcOrd="4" destOrd="0" presId="urn:microsoft.com/office/officeart/2016/7/layout/LinearBlockProcessNumbered"/>
    <dgm:cxn modelId="{306B1B95-62D4-E849-8346-A07526566E15}" type="presParOf" srcId="{AB9BD402-701E-FF4C-926F-03CF17A1221A}" destId="{8197D26A-D869-BD4B-A51E-5B8B9E36E713}" srcOrd="0" destOrd="0" presId="urn:microsoft.com/office/officeart/2016/7/layout/LinearBlockProcessNumbered"/>
    <dgm:cxn modelId="{CE81A14E-7EDE-2A47-81AC-C2493878097C}" type="presParOf" srcId="{AB9BD402-701E-FF4C-926F-03CF17A1221A}" destId="{1CD82F26-226D-4149-A860-5C5EBEC568B7}" srcOrd="1" destOrd="0" presId="urn:microsoft.com/office/officeart/2016/7/layout/LinearBlockProcessNumbered"/>
    <dgm:cxn modelId="{7392F47C-4D9B-734C-A807-B35C07F516B6}" type="presParOf" srcId="{AB9BD402-701E-FF4C-926F-03CF17A1221A}" destId="{14E50F38-DAE2-9A47-A50B-A479EBF009E1}" srcOrd="2" destOrd="0" presId="urn:microsoft.com/office/officeart/2016/7/layout/LinearBlockProcessNumbered"/>
    <dgm:cxn modelId="{94EA76B2-B622-1E49-89E3-66B37CCBDA59}" type="presParOf" srcId="{008972A1-E20A-7C4A-A6EB-103BCC3AB2AA}" destId="{9D742CEB-4C3A-A945-A323-0CF3E7154833}" srcOrd="5" destOrd="0" presId="urn:microsoft.com/office/officeart/2016/7/layout/LinearBlockProcessNumbered"/>
    <dgm:cxn modelId="{E563F304-6FAA-8148-BCE0-10274D022B7C}" type="presParOf" srcId="{008972A1-E20A-7C4A-A6EB-103BCC3AB2AA}" destId="{4C70AD71-6769-5043-9D29-FAE76B6DF34E}" srcOrd="6" destOrd="0" presId="urn:microsoft.com/office/officeart/2016/7/layout/LinearBlockProcessNumbered"/>
    <dgm:cxn modelId="{E71C6D0A-83F0-FA49-BFE0-6A62CA0A9484}" type="presParOf" srcId="{4C70AD71-6769-5043-9D29-FAE76B6DF34E}" destId="{052E2610-B544-7A4A-A787-C428A8E9DCC8}" srcOrd="0" destOrd="0" presId="urn:microsoft.com/office/officeart/2016/7/layout/LinearBlockProcessNumbered"/>
    <dgm:cxn modelId="{7CEA6911-0A6E-F548-99ED-9C0C6B13F5D9}" type="presParOf" srcId="{4C70AD71-6769-5043-9D29-FAE76B6DF34E}" destId="{59B66FA9-18A4-B247-BDC3-CD98912D02D6}" srcOrd="1" destOrd="0" presId="urn:microsoft.com/office/officeart/2016/7/layout/LinearBlockProcessNumbered"/>
    <dgm:cxn modelId="{F98B1E5A-6F47-9344-95BA-9F63C1A1D1D9}" type="presParOf" srcId="{4C70AD71-6769-5043-9D29-FAE76B6DF34E}" destId="{7427CFA1-E3BD-5F4F-ADA1-2A262CEF777A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DE9D627-8541-644C-B657-1A002CCBEDA8}" type="doc">
      <dgm:prSet loTypeId="urn:microsoft.com/office/officeart/2005/8/layout/vList2" loCatId="list" qsTypeId="urn:microsoft.com/office/officeart/2005/8/quickstyle/3d6" qsCatId="3D" csTypeId="urn:microsoft.com/office/officeart/2005/8/colors/colorful2" csCatId="colorful"/>
      <dgm:spPr/>
      <dgm:t>
        <a:bodyPr/>
        <a:lstStyle/>
        <a:p>
          <a:endParaRPr lang="tr-TR"/>
        </a:p>
      </dgm:t>
    </dgm:pt>
    <dgm:pt modelId="{B224EC22-5E23-0B4B-A852-055EE4A50ED0}">
      <dgm:prSet/>
      <dgm:spPr/>
      <dgm:t>
        <a:bodyPr/>
        <a:lstStyle/>
        <a:p>
          <a:r>
            <a:rPr lang="tr-TR" b="0" dirty="0"/>
            <a:t>GÜ, Teknoloji Transfer Ofisi</a:t>
          </a:r>
          <a:endParaRPr lang="tr-TR" dirty="0"/>
        </a:p>
      </dgm:t>
    </dgm:pt>
    <dgm:pt modelId="{559B5455-02F0-E243-B7F5-08C8799F6EC5}" type="parTrans" cxnId="{5961E14A-0EEA-D04C-8859-C515D69D0507}">
      <dgm:prSet/>
      <dgm:spPr/>
      <dgm:t>
        <a:bodyPr/>
        <a:lstStyle/>
        <a:p>
          <a:endParaRPr lang="tr-TR"/>
        </a:p>
      </dgm:t>
    </dgm:pt>
    <dgm:pt modelId="{86A86D37-7BCB-6A49-B1BF-E43B60066443}" type="sibTrans" cxnId="{5961E14A-0EEA-D04C-8859-C515D69D0507}">
      <dgm:prSet/>
      <dgm:spPr/>
      <dgm:t>
        <a:bodyPr/>
        <a:lstStyle/>
        <a:p>
          <a:endParaRPr lang="tr-TR"/>
        </a:p>
      </dgm:t>
    </dgm:pt>
    <dgm:pt modelId="{53D3C6D4-07E7-7640-BAAA-5D0A98D559BE}" type="pres">
      <dgm:prSet presAssocID="{3DE9D627-8541-644C-B657-1A002CCBEDA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B4953FF1-6CB8-F147-A4FD-EF15302A3FC2}" type="pres">
      <dgm:prSet presAssocID="{B224EC22-5E23-0B4B-A852-055EE4A50ED0}" presName="parentText" presStyleLbl="node1" presStyleIdx="0" presStyleCnt="1" custLinFactNeighborY="2118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827F8BD1-4538-734C-A510-9D57089FEEA8}" type="presOf" srcId="{3DE9D627-8541-644C-B657-1A002CCBEDA8}" destId="{53D3C6D4-07E7-7640-BAAA-5D0A98D559BE}" srcOrd="0" destOrd="0" presId="urn:microsoft.com/office/officeart/2005/8/layout/vList2"/>
    <dgm:cxn modelId="{5961E14A-0EEA-D04C-8859-C515D69D0507}" srcId="{3DE9D627-8541-644C-B657-1A002CCBEDA8}" destId="{B224EC22-5E23-0B4B-A852-055EE4A50ED0}" srcOrd="0" destOrd="0" parTransId="{559B5455-02F0-E243-B7F5-08C8799F6EC5}" sibTransId="{86A86D37-7BCB-6A49-B1BF-E43B60066443}"/>
    <dgm:cxn modelId="{8CB49B5A-6597-4B4B-ACE8-0B1BA146C92A}" type="presOf" srcId="{B224EC22-5E23-0B4B-A852-055EE4A50ED0}" destId="{B4953FF1-6CB8-F147-A4FD-EF15302A3FC2}" srcOrd="0" destOrd="0" presId="urn:microsoft.com/office/officeart/2005/8/layout/vList2"/>
    <dgm:cxn modelId="{9C0E77A2-DBDC-C44F-9708-E95A381FADFD}" type="presParOf" srcId="{53D3C6D4-07E7-7640-BAAA-5D0A98D559BE}" destId="{B4953FF1-6CB8-F147-A4FD-EF15302A3FC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953FF1-6CB8-F147-A4FD-EF15302A3FC2}">
      <dsp:nvSpPr>
        <dsp:cNvPr id="0" name=""/>
        <dsp:cNvSpPr/>
      </dsp:nvSpPr>
      <dsp:spPr>
        <a:xfrm>
          <a:off x="0" y="19367"/>
          <a:ext cx="3261476" cy="3744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0" kern="1200" dirty="0"/>
            <a:t>GÜ, Teknoloji Transfer Ofisi</a:t>
          </a:r>
          <a:endParaRPr lang="tr-TR" sz="1600" kern="1200" dirty="0"/>
        </a:p>
      </dsp:txBody>
      <dsp:txXfrm>
        <a:off x="18277" y="37644"/>
        <a:ext cx="3224922" cy="33784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A3EE31-C5AE-AC49-98C9-819701BFCBBC}">
      <dsp:nvSpPr>
        <dsp:cNvPr id="0" name=""/>
        <dsp:cNvSpPr/>
      </dsp:nvSpPr>
      <dsp:spPr>
        <a:xfrm>
          <a:off x="3334" y="1038008"/>
          <a:ext cx="3345187" cy="1338074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4686" tIns="77343" rIns="38672" bIns="77343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900" kern="1200"/>
            <a:t>Giriş</a:t>
          </a:r>
        </a:p>
      </dsp:txBody>
      <dsp:txXfrm>
        <a:off x="3334" y="1038008"/>
        <a:ext cx="3010669" cy="1338074"/>
      </dsp:txXfrm>
    </dsp:sp>
    <dsp:sp modelId="{42008D4F-3267-EB4C-B638-8082DC581E54}">
      <dsp:nvSpPr>
        <dsp:cNvPr id="0" name=""/>
        <dsp:cNvSpPr/>
      </dsp:nvSpPr>
      <dsp:spPr>
        <a:xfrm>
          <a:off x="2679483" y="1038008"/>
          <a:ext cx="3345187" cy="1338074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6015" tIns="77343" rIns="38672" bIns="77343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900" kern="1200"/>
            <a:t>Tanıtım</a:t>
          </a:r>
        </a:p>
      </dsp:txBody>
      <dsp:txXfrm>
        <a:off x="3348520" y="1038008"/>
        <a:ext cx="2007113" cy="1338074"/>
      </dsp:txXfrm>
    </dsp:sp>
    <dsp:sp modelId="{BB65C1B2-5317-0D4C-8DC7-C7E07B10433A}">
      <dsp:nvSpPr>
        <dsp:cNvPr id="0" name=""/>
        <dsp:cNvSpPr/>
      </dsp:nvSpPr>
      <dsp:spPr>
        <a:xfrm>
          <a:off x="5355633" y="1038008"/>
          <a:ext cx="3345187" cy="1338074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6015" tIns="77343" rIns="38672" bIns="77343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900" kern="1200"/>
            <a:t>2209A- 2209B Projeleri</a:t>
          </a:r>
        </a:p>
      </dsp:txBody>
      <dsp:txXfrm>
        <a:off x="6024670" y="1038008"/>
        <a:ext cx="2007113" cy="1338074"/>
      </dsp:txXfrm>
    </dsp:sp>
    <dsp:sp modelId="{27995B4C-AF88-0D4F-871F-7612ADE984F5}">
      <dsp:nvSpPr>
        <dsp:cNvPr id="0" name=""/>
        <dsp:cNvSpPr/>
      </dsp:nvSpPr>
      <dsp:spPr>
        <a:xfrm>
          <a:off x="8031782" y="1038008"/>
          <a:ext cx="3345187" cy="1338074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6015" tIns="77343" rIns="38672" bIns="77343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900" kern="1200"/>
            <a:t>Sonuç</a:t>
          </a:r>
        </a:p>
      </dsp:txBody>
      <dsp:txXfrm>
        <a:off x="8700819" y="1038008"/>
        <a:ext cx="2007113" cy="1338074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953FF1-6CB8-F147-A4FD-EF15302A3FC2}">
      <dsp:nvSpPr>
        <dsp:cNvPr id="0" name=""/>
        <dsp:cNvSpPr/>
      </dsp:nvSpPr>
      <dsp:spPr>
        <a:xfrm>
          <a:off x="0" y="19367"/>
          <a:ext cx="3261476" cy="3744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0" kern="1200" dirty="0"/>
            <a:t>GÜ, Teknoloji Transfer Ofisi</a:t>
          </a:r>
          <a:endParaRPr lang="tr-TR" sz="1600" kern="1200" dirty="0"/>
        </a:p>
      </dsp:txBody>
      <dsp:txXfrm>
        <a:off x="18277" y="37644"/>
        <a:ext cx="3224922" cy="337846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2906E4-D3B0-E24F-B278-68A77F30EC05}">
      <dsp:nvSpPr>
        <dsp:cNvPr id="0" name=""/>
        <dsp:cNvSpPr/>
      </dsp:nvSpPr>
      <dsp:spPr>
        <a:xfrm>
          <a:off x="3375" y="873911"/>
          <a:ext cx="2677982" cy="160678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dirty="0"/>
            <a:t>Yüksek lisans, Doktora, İhtisas ve alt dal ihtisası yapmak isteyenleri cezp etmek</a:t>
          </a:r>
          <a:r>
            <a:rPr lang="en-US" sz="1800" kern="1200" dirty="0"/>
            <a:t>, </a:t>
          </a:r>
          <a:r>
            <a:rPr lang="tr-TR" sz="1800" kern="1200" dirty="0"/>
            <a:t>daha yetenekliler için tercih edilir olmak</a:t>
          </a:r>
        </a:p>
      </dsp:txBody>
      <dsp:txXfrm>
        <a:off x="3375" y="873911"/>
        <a:ext cx="2677982" cy="1606789"/>
      </dsp:txXfrm>
    </dsp:sp>
    <dsp:sp modelId="{574A0C61-C771-A74C-95D6-866F3E48F9B1}">
      <dsp:nvSpPr>
        <dsp:cNvPr id="0" name=""/>
        <dsp:cNvSpPr/>
      </dsp:nvSpPr>
      <dsp:spPr>
        <a:xfrm>
          <a:off x="2949156" y="873911"/>
          <a:ext cx="2677982" cy="1606789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dirty="0"/>
            <a:t>Seçilen alanlarda derinlemesine bilgi sahibi olmak</a:t>
          </a:r>
        </a:p>
      </dsp:txBody>
      <dsp:txXfrm>
        <a:off x="2949156" y="873911"/>
        <a:ext cx="2677982" cy="1606789"/>
      </dsp:txXfrm>
    </dsp:sp>
    <dsp:sp modelId="{274857C0-1F3F-1447-8E5B-D3120025D20C}">
      <dsp:nvSpPr>
        <dsp:cNvPr id="0" name=""/>
        <dsp:cNvSpPr/>
      </dsp:nvSpPr>
      <dsp:spPr>
        <a:xfrm>
          <a:off x="5894936" y="873911"/>
          <a:ext cx="2677982" cy="1606789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/>
            <a:t>Eleştirel düşünce yeteneğini artırmak</a:t>
          </a:r>
        </a:p>
      </dsp:txBody>
      <dsp:txXfrm>
        <a:off x="5894936" y="873911"/>
        <a:ext cx="2677982" cy="1606789"/>
      </dsp:txXfrm>
    </dsp:sp>
    <dsp:sp modelId="{5C82CD11-E93E-C34C-98B7-4A311ABC2772}">
      <dsp:nvSpPr>
        <dsp:cNvPr id="0" name=""/>
        <dsp:cNvSpPr/>
      </dsp:nvSpPr>
      <dsp:spPr>
        <a:xfrm>
          <a:off x="8840717" y="873911"/>
          <a:ext cx="2677982" cy="1606789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/>
            <a:t>Akademik çalışmayı meslek edinmiş olmak</a:t>
          </a:r>
        </a:p>
      </dsp:txBody>
      <dsp:txXfrm>
        <a:off x="8840717" y="873911"/>
        <a:ext cx="2677982" cy="1606789"/>
      </dsp:txXfrm>
    </dsp:sp>
    <dsp:sp modelId="{5F24FAFA-CCBA-2A40-8194-5DAC08728DE9}">
      <dsp:nvSpPr>
        <dsp:cNvPr id="0" name=""/>
        <dsp:cNvSpPr/>
      </dsp:nvSpPr>
      <dsp:spPr>
        <a:xfrm>
          <a:off x="3375" y="2748499"/>
          <a:ext cx="2677982" cy="1606789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/>
            <a:t>Öğretici olma, uzmanlaşma, meşhur olma isteği</a:t>
          </a:r>
        </a:p>
      </dsp:txBody>
      <dsp:txXfrm>
        <a:off x="3375" y="2748499"/>
        <a:ext cx="2677982" cy="1606789"/>
      </dsp:txXfrm>
    </dsp:sp>
    <dsp:sp modelId="{63DE8329-7B10-2C4B-A619-E1FA4A6DEB84}">
      <dsp:nvSpPr>
        <dsp:cNvPr id="0" name=""/>
        <dsp:cNvSpPr/>
      </dsp:nvSpPr>
      <dsp:spPr>
        <a:xfrm>
          <a:off x="2949156" y="2748499"/>
          <a:ext cx="2677982" cy="160678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/>
            <a:t>Merak</a:t>
          </a:r>
        </a:p>
      </dsp:txBody>
      <dsp:txXfrm>
        <a:off x="2949156" y="2748499"/>
        <a:ext cx="2677982" cy="1606789"/>
      </dsp:txXfrm>
    </dsp:sp>
    <dsp:sp modelId="{87FCB327-13B5-8942-AB7F-F6EE9B570834}">
      <dsp:nvSpPr>
        <dsp:cNvPr id="0" name=""/>
        <dsp:cNvSpPr/>
      </dsp:nvSpPr>
      <dsp:spPr>
        <a:xfrm>
          <a:off x="5894936" y="2748499"/>
          <a:ext cx="2677982" cy="1606789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/>
            <a:t>Eski olanların aksini kanıtlamak veya yeni fikirleri test etmek</a:t>
          </a:r>
        </a:p>
      </dsp:txBody>
      <dsp:txXfrm>
        <a:off x="5894936" y="2748499"/>
        <a:ext cx="2677982" cy="1606789"/>
      </dsp:txXfrm>
    </dsp:sp>
    <dsp:sp modelId="{8388D9C3-6847-A84B-9171-333C55C37B76}">
      <dsp:nvSpPr>
        <dsp:cNvPr id="0" name=""/>
        <dsp:cNvSpPr/>
      </dsp:nvSpPr>
      <dsp:spPr>
        <a:xfrm>
          <a:off x="8840717" y="2748499"/>
          <a:ext cx="2677982" cy="1606789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/>
            <a:t>Akademik dereceleri elde etmek</a:t>
          </a:r>
        </a:p>
      </dsp:txBody>
      <dsp:txXfrm>
        <a:off x="8840717" y="2748499"/>
        <a:ext cx="2677982" cy="1606789"/>
      </dsp:txXfrm>
    </dsp:sp>
  </dsp:spTree>
</dsp:drawing>
</file>

<file path=ppt/diagrams/drawing4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953FF1-6CB8-F147-A4FD-EF15302A3FC2}">
      <dsp:nvSpPr>
        <dsp:cNvPr id="0" name=""/>
        <dsp:cNvSpPr/>
      </dsp:nvSpPr>
      <dsp:spPr>
        <a:xfrm>
          <a:off x="0" y="19367"/>
          <a:ext cx="3261476" cy="3744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0" kern="1200" dirty="0"/>
            <a:t>GÜ, Teknoloji Transfer Ofisi</a:t>
          </a:r>
          <a:endParaRPr lang="tr-TR" sz="1600" kern="1200" dirty="0"/>
        </a:p>
      </dsp:txBody>
      <dsp:txXfrm>
        <a:off x="18277" y="37644"/>
        <a:ext cx="3224922" cy="337846"/>
      </dsp:txXfrm>
    </dsp:sp>
  </dsp:spTree>
</dsp:drawing>
</file>

<file path=ppt/diagrams/drawing5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D800BA-9E2F-4A2A-AB2D-B49C0A3E7E62}">
      <dsp:nvSpPr>
        <dsp:cNvPr id="0" name=""/>
        <dsp:cNvSpPr/>
      </dsp:nvSpPr>
      <dsp:spPr>
        <a:xfrm>
          <a:off x="458041" y="1530170"/>
          <a:ext cx="1406812" cy="1406812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329BE8-E7A9-4B52-B34F-EB36AEFDFF98}">
      <dsp:nvSpPr>
        <dsp:cNvPr id="0" name=""/>
        <dsp:cNvSpPr/>
      </dsp:nvSpPr>
      <dsp:spPr>
        <a:xfrm>
          <a:off x="757854" y="1829983"/>
          <a:ext cx="807187" cy="80718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D8D008-BBAC-4CBB-BAB4-C36CBFDB2447}">
      <dsp:nvSpPr>
        <dsp:cNvPr id="0" name=""/>
        <dsp:cNvSpPr/>
      </dsp:nvSpPr>
      <dsp:spPr>
        <a:xfrm>
          <a:off x="8322" y="3375170"/>
          <a:ext cx="23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115570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tr-TR" sz="2600" kern="1200" dirty="0"/>
            <a:t>Öğrenme</a:t>
          </a:r>
          <a:endParaRPr lang="en-US" sz="2600" kern="1200" dirty="0"/>
        </a:p>
      </dsp:txBody>
      <dsp:txXfrm>
        <a:off x="8322" y="3375170"/>
        <a:ext cx="2306250" cy="720000"/>
      </dsp:txXfrm>
    </dsp:sp>
    <dsp:sp modelId="{B6333FBD-4039-41B5-8D4E-07385B16A039}">
      <dsp:nvSpPr>
        <dsp:cNvPr id="0" name=""/>
        <dsp:cNvSpPr/>
      </dsp:nvSpPr>
      <dsp:spPr>
        <a:xfrm>
          <a:off x="3167885" y="1530170"/>
          <a:ext cx="1406812" cy="1406812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3E4E78-A390-4C43-A167-D2F4D87AE065}">
      <dsp:nvSpPr>
        <dsp:cNvPr id="0" name=""/>
        <dsp:cNvSpPr/>
      </dsp:nvSpPr>
      <dsp:spPr>
        <a:xfrm>
          <a:off x="3467697" y="1829983"/>
          <a:ext cx="807187" cy="80718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4CE3BC-438F-4E0C-9BAC-E2322B0BE2AA}">
      <dsp:nvSpPr>
        <dsp:cNvPr id="0" name=""/>
        <dsp:cNvSpPr/>
      </dsp:nvSpPr>
      <dsp:spPr>
        <a:xfrm>
          <a:off x="2718166" y="3375170"/>
          <a:ext cx="23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115570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tr-TR" sz="2600" kern="1200"/>
            <a:t>Başarı</a:t>
          </a:r>
          <a:endParaRPr lang="en-US" sz="2600" kern="1200"/>
        </a:p>
      </dsp:txBody>
      <dsp:txXfrm>
        <a:off x="2718166" y="3375170"/>
        <a:ext cx="2306250" cy="720000"/>
      </dsp:txXfrm>
    </dsp:sp>
    <dsp:sp modelId="{7AD87A7D-F00F-4752-999E-727CB8CF1FFD}">
      <dsp:nvSpPr>
        <dsp:cNvPr id="0" name=""/>
        <dsp:cNvSpPr/>
      </dsp:nvSpPr>
      <dsp:spPr>
        <a:xfrm>
          <a:off x="5877729" y="1530170"/>
          <a:ext cx="1406812" cy="1406812"/>
        </a:xfrm>
        <a:prstGeom prst="round2DiagRect">
          <a:avLst>
            <a:gd name="adj1" fmla="val 29727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4106FC-C165-432D-A224-68388C336BA7}">
      <dsp:nvSpPr>
        <dsp:cNvPr id="0" name=""/>
        <dsp:cNvSpPr/>
      </dsp:nvSpPr>
      <dsp:spPr>
        <a:xfrm>
          <a:off x="6177541" y="1829983"/>
          <a:ext cx="807187" cy="80718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66ED0F-763A-4EF7-9F27-81D122C8B5FE}">
      <dsp:nvSpPr>
        <dsp:cNvPr id="0" name=""/>
        <dsp:cNvSpPr/>
      </dsp:nvSpPr>
      <dsp:spPr>
        <a:xfrm>
          <a:off x="5428010" y="3375170"/>
          <a:ext cx="23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115570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tr-TR" sz="2600" kern="1200" dirty="0"/>
            <a:t>Zorunluluk</a:t>
          </a:r>
          <a:endParaRPr lang="en-US" sz="2600" kern="1200" dirty="0"/>
        </a:p>
      </dsp:txBody>
      <dsp:txXfrm>
        <a:off x="5428010" y="3375170"/>
        <a:ext cx="2306250" cy="720000"/>
      </dsp:txXfrm>
    </dsp:sp>
  </dsp:spTree>
</dsp:drawing>
</file>

<file path=ppt/diagrams/drawing6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A64A55-C8EC-924A-91EE-D999BC88DD80}">
      <dsp:nvSpPr>
        <dsp:cNvPr id="0" name=""/>
        <dsp:cNvSpPr/>
      </dsp:nvSpPr>
      <dsp:spPr>
        <a:xfrm>
          <a:off x="6834" y="425094"/>
          <a:ext cx="2136585" cy="256390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1047" tIns="0" rIns="211047" bIns="33020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kern="1200"/>
            <a:t>Özel gereksinimli bireyler için Engelli Sağlık Raporu ile değerlendirme aşamasında önceliklendirilebilecektir.</a:t>
          </a:r>
          <a:endParaRPr lang="en-US" sz="1200" kern="1200"/>
        </a:p>
      </dsp:txBody>
      <dsp:txXfrm>
        <a:off x="6834" y="1450655"/>
        <a:ext cx="2136585" cy="1538341"/>
      </dsp:txXfrm>
    </dsp:sp>
    <dsp:sp modelId="{E9E7A413-9007-E444-A454-4AE4D204F0A9}">
      <dsp:nvSpPr>
        <dsp:cNvPr id="0" name=""/>
        <dsp:cNvSpPr/>
      </dsp:nvSpPr>
      <dsp:spPr>
        <a:xfrm>
          <a:off x="6834" y="425094"/>
          <a:ext cx="2136585" cy="102556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1047" tIns="165100" rIns="211047" bIns="165100" numCol="1" spcCol="1270" anchor="ctr" anchorCtr="0">
          <a:noAutofit/>
        </a:bodyPr>
        <a:lstStyle/>
        <a:p>
          <a:pPr lvl="0" algn="l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200" kern="1200"/>
            <a:t>01</a:t>
          </a:r>
        </a:p>
      </dsp:txBody>
      <dsp:txXfrm>
        <a:off x="6834" y="425094"/>
        <a:ext cx="2136585" cy="1025560"/>
      </dsp:txXfrm>
    </dsp:sp>
    <dsp:sp modelId="{2416E965-0D72-5D4A-8EE3-9A2C9F84E720}">
      <dsp:nvSpPr>
        <dsp:cNvPr id="0" name=""/>
        <dsp:cNvSpPr/>
      </dsp:nvSpPr>
      <dsp:spPr>
        <a:xfrm>
          <a:off x="2314347" y="425094"/>
          <a:ext cx="2136585" cy="2563902"/>
        </a:xfrm>
        <a:prstGeom prst="rect">
          <a:avLst/>
        </a:prstGeom>
        <a:solidFill>
          <a:schemeClr val="accent5">
            <a:hueOff val="547920"/>
            <a:satOff val="-3650"/>
            <a:lumOff val="-5784"/>
            <a:alphaOff val="0"/>
          </a:schemeClr>
        </a:solidFill>
        <a:ln w="12700" cap="flat" cmpd="sng" algn="ctr">
          <a:solidFill>
            <a:schemeClr val="accent5">
              <a:hueOff val="547920"/>
              <a:satOff val="-3650"/>
              <a:lumOff val="-578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1047" tIns="0" rIns="211047" bIns="33020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kern="1200"/>
            <a:t>Başvuru Yönetim Bilgi Sistemi (TYBS) üzerinde başvuru sahibi onayına ek olarak, akademik danışman onay aşaması eklenmiştir.</a:t>
          </a:r>
          <a:endParaRPr lang="en-US" sz="1200" kern="1200"/>
        </a:p>
      </dsp:txBody>
      <dsp:txXfrm>
        <a:off x="2314347" y="1450655"/>
        <a:ext cx="2136585" cy="1538341"/>
      </dsp:txXfrm>
    </dsp:sp>
    <dsp:sp modelId="{07CB17BB-30F5-E44A-BA2E-21205068234D}">
      <dsp:nvSpPr>
        <dsp:cNvPr id="0" name=""/>
        <dsp:cNvSpPr/>
      </dsp:nvSpPr>
      <dsp:spPr>
        <a:xfrm>
          <a:off x="2314347" y="425094"/>
          <a:ext cx="2136585" cy="102556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1047" tIns="165100" rIns="211047" bIns="165100" numCol="1" spcCol="1270" anchor="ctr" anchorCtr="0">
          <a:noAutofit/>
        </a:bodyPr>
        <a:lstStyle/>
        <a:p>
          <a:pPr lvl="0" algn="l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200" kern="1200"/>
            <a:t>02</a:t>
          </a:r>
        </a:p>
      </dsp:txBody>
      <dsp:txXfrm>
        <a:off x="2314347" y="425094"/>
        <a:ext cx="2136585" cy="1025560"/>
      </dsp:txXfrm>
    </dsp:sp>
    <dsp:sp modelId="{4911FE7D-B054-EB46-93EA-F8D363AAAA5C}">
      <dsp:nvSpPr>
        <dsp:cNvPr id="0" name=""/>
        <dsp:cNvSpPr/>
      </dsp:nvSpPr>
      <dsp:spPr>
        <a:xfrm>
          <a:off x="4621859" y="425094"/>
          <a:ext cx="2136585" cy="2563902"/>
        </a:xfrm>
        <a:prstGeom prst="rect">
          <a:avLst/>
        </a:prstGeom>
        <a:solidFill>
          <a:schemeClr val="accent5">
            <a:hueOff val="1095839"/>
            <a:satOff val="-7299"/>
            <a:lumOff val="-11568"/>
            <a:alphaOff val="0"/>
          </a:schemeClr>
        </a:solidFill>
        <a:ln w="12700" cap="flat" cmpd="sng" algn="ctr">
          <a:solidFill>
            <a:schemeClr val="accent5">
              <a:hueOff val="1095839"/>
              <a:satOff val="-7299"/>
              <a:lumOff val="-1156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1047" tIns="0" rIns="211047" bIns="33020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kern="1200"/>
            <a:t>Proje yürütücüleri için taahhütname ve bölüm onay yazısı çıkarılmıştır. </a:t>
          </a:r>
          <a:endParaRPr lang="en-US" sz="1200" kern="1200"/>
        </a:p>
      </dsp:txBody>
      <dsp:txXfrm>
        <a:off x="4621859" y="1450655"/>
        <a:ext cx="2136585" cy="1538341"/>
      </dsp:txXfrm>
    </dsp:sp>
    <dsp:sp modelId="{84B7F9E4-3B13-684D-9E49-D4D0D7207527}">
      <dsp:nvSpPr>
        <dsp:cNvPr id="0" name=""/>
        <dsp:cNvSpPr/>
      </dsp:nvSpPr>
      <dsp:spPr>
        <a:xfrm>
          <a:off x="4621859" y="425094"/>
          <a:ext cx="2136585" cy="102556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1047" tIns="165100" rIns="211047" bIns="165100" numCol="1" spcCol="1270" anchor="ctr" anchorCtr="0">
          <a:noAutofit/>
        </a:bodyPr>
        <a:lstStyle/>
        <a:p>
          <a:pPr lvl="0" algn="l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200" kern="1200"/>
            <a:t>03</a:t>
          </a:r>
        </a:p>
      </dsp:txBody>
      <dsp:txXfrm>
        <a:off x="4621859" y="425094"/>
        <a:ext cx="2136585" cy="1025560"/>
      </dsp:txXfrm>
    </dsp:sp>
    <dsp:sp modelId="{9427A471-3A0F-E749-89FD-D0FB7835E09D}">
      <dsp:nvSpPr>
        <dsp:cNvPr id="0" name=""/>
        <dsp:cNvSpPr/>
      </dsp:nvSpPr>
      <dsp:spPr>
        <a:xfrm>
          <a:off x="6929371" y="425094"/>
          <a:ext cx="2136585" cy="2563902"/>
        </a:xfrm>
        <a:prstGeom prst="rect">
          <a:avLst/>
        </a:prstGeom>
        <a:solidFill>
          <a:schemeClr val="accent5">
            <a:hueOff val="1643759"/>
            <a:satOff val="-10949"/>
            <a:lumOff val="-17353"/>
            <a:alphaOff val="0"/>
          </a:schemeClr>
        </a:solidFill>
        <a:ln w="12700" cap="flat" cmpd="sng" algn="ctr">
          <a:solidFill>
            <a:schemeClr val="accent5">
              <a:hueOff val="1643759"/>
              <a:satOff val="-10949"/>
              <a:lumOff val="-1735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1047" tIns="0" rIns="211047" bIns="33020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kern="1200"/>
            <a:t>Onaylar başvuru esnasında sistem üzerinden alınacaktır, </a:t>
          </a:r>
          <a:endParaRPr lang="en-US" sz="1200" kern="1200"/>
        </a:p>
      </dsp:txBody>
      <dsp:txXfrm>
        <a:off x="6929371" y="1450655"/>
        <a:ext cx="2136585" cy="1538341"/>
      </dsp:txXfrm>
    </dsp:sp>
    <dsp:sp modelId="{E0593D47-8ADC-BB48-8C2A-D8DD70852829}">
      <dsp:nvSpPr>
        <dsp:cNvPr id="0" name=""/>
        <dsp:cNvSpPr/>
      </dsp:nvSpPr>
      <dsp:spPr>
        <a:xfrm>
          <a:off x="6929371" y="425094"/>
          <a:ext cx="2136585" cy="102556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1047" tIns="165100" rIns="211047" bIns="165100" numCol="1" spcCol="1270" anchor="ctr" anchorCtr="0">
          <a:noAutofit/>
        </a:bodyPr>
        <a:lstStyle/>
        <a:p>
          <a:pPr lvl="0" algn="l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5200" kern="1200"/>
            <a:t>04</a:t>
          </a:r>
        </a:p>
      </dsp:txBody>
      <dsp:txXfrm>
        <a:off x="6929371" y="425094"/>
        <a:ext cx="2136585" cy="1025560"/>
      </dsp:txXfrm>
    </dsp:sp>
    <dsp:sp modelId="{42E30A08-E97D-1341-98DF-E83E01A0E649}">
      <dsp:nvSpPr>
        <dsp:cNvPr id="0" name=""/>
        <dsp:cNvSpPr/>
      </dsp:nvSpPr>
      <dsp:spPr>
        <a:xfrm>
          <a:off x="9236883" y="425094"/>
          <a:ext cx="2136585" cy="2563902"/>
        </a:xfrm>
        <a:prstGeom prst="rect">
          <a:avLst/>
        </a:prstGeom>
        <a:solidFill>
          <a:schemeClr val="accent5">
            <a:hueOff val="2191678"/>
            <a:satOff val="-14598"/>
            <a:lumOff val="-23137"/>
            <a:alphaOff val="0"/>
          </a:schemeClr>
        </a:solidFill>
        <a:ln w="12700" cap="flat" cmpd="sng" algn="ctr">
          <a:solidFill>
            <a:schemeClr val="accent5">
              <a:hueOff val="2191678"/>
              <a:satOff val="-14598"/>
              <a:lumOff val="-2313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1047" tIns="0" rIns="211047" bIns="33020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kern="1200"/>
            <a:t>Destek sonrasında tekrar belge istenmeyecektir.</a:t>
          </a:r>
          <a:endParaRPr lang="en-US" sz="1200" kern="1200"/>
        </a:p>
      </dsp:txBody>
      <dsp:txXfrm>
        <a:off x="9236883" y="1450655"/>
        <a:ext cx="2136585" cy="1538341"/>
      </dsp:txXfrm>
    </dsp:sp>
    <dsp:sp modelId="{08A99813-3E99-F542-8CD1-7922B6768770}">
      <dsp:nvSpPr>
        <dsp:cNvPr id="0" name=""/>
        <dsp:cNvSpPr/>
      </dsp:nvSpPr>
      <dsp:spPr>
        <a:xfrm>
          <a:off x="9236883" y="425094"/>
          <a:ext cx="2136585" cy="102556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1047" tIns="165100" rIns="211047" bIns="165100" numCol="1" spcCol="1270" anchor="ctr" anchorCtr="0">
          <a:noAutofit/>
        </a:bodyPr>
        <a:lstStyle/>
        <a:p>
          <a:pPr lvl="0" algn="l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5200" kern="1200"/>
            <a:t>05</a:t>
          </a:r>
        </a:p>
      </dsp:txBody>
      <dsp:txXfrm>
        <a:off x="9236883" y="425094"/>
        <a:ext cx="2136585" cy="1025560"/>
      </dsp:txXfrm>
    </dsp:sp>
  </dsp:spTree>
</dsp:drawing>
</file>

<file path=ppt/diagrams/drawing6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953FF1-6CB8-F147-A4FD-EF15302A3FC2}">
      <dsp:nvSpPr>
        <dsp:cNvPr id="0" name=""/>
        <dsp:cNvSpPr/>
      </dsp:nvSpPr>
      <dsp:spPr>
        <a:xfrm>
          <a:off x="0" y="19367"/>
          <a:ext cx="3261476" cy="3744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0" kern="1200" dirty="0"/>
            <a:t>GÜ, Teknoloji Transfer Ofisi</a:t>
          </a:r>
          <a:endParaRPr lang="tr-TR" sz="1600" kern="1200" dirty="0"/>
        </a:p>
      </dsp:txBody>
      <dsp:txXfrm>
        <a:off x="18277" y="37644"/>
        <a:ext cx="3224922" cy="337846"/>
      </dsp:txXfrm>
    </dsp:sp>
  </dsp:spTree>
</dsp:drawing>
</file>

<file path=ppt/diagrams/drawing6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953FF1-6CB8-F147-A4FD-EF15302A3FC2}">
      <dsp:nvSpPr>
        <dsp:cNvPr id="0" name=""/>
        <dsp:cNvSpPr/>
      </dsp:nvSpPr>
      <dsp:spPr>
        <a:xfrm>
          <a:off x="0" y="19367"/>
          <a:ext cx="3261476" cy="3744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0" kern="1200" dirty="0"/>
            <a:t>GÜ, Teknoloji Transfer Ofisi</a:t>
          </a:r>
          <a:endParaRPr lang="tr-TR" sz="1600" kern="1200" dirty="0"/>
        </a:p>
      </dsp:txBody>
      <dsp:txXfrm>
        <a:off x="18277" y="37644"/>
        <a:ext cx="3224922" cy="337846"/>
      </dsp:txXfrm>
    </dsp:sp>
  </dsp:spTree>
</dsp:drawing>
</file>

<file path=ppt/diagrams/drawing6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02CD10-2F9D-452D-99B3-86CECAC5BE3E}">
      <dsp:nvSpPr>
        <dsp:cNvPr id="0" name=""/>
        <dsp:cNvSpPr/>
      </dsp:nvSpPr>
      <dsp:spPr>
        <a:xfrm>
          <a:off x="657602" y="84114"/>
          <a:ext cx="1324560" cy="1324560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35C9D7-3483-4B41-8F5A-FCB4E607AC02}">
      <dsp:nvSpPr>
        <dsp:cNvPr id="0" name=""/>
        <dsp:cNvSpPr/>
      </dsp:nvSpPr>
      <dsp:spPr>
        <a:xfrm>
          <a:off x="939886" y="366398"/>
          <a:ext cx="759994" cy="75999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E4CDB8-E6CC-425B-BD9D-BB71567B7DD6}">
      <dsp:nvSpPr>
        <dsp:cNvPr id="0" name=""/>
        <dsp:cNvSpPr/>
      </dsp:nvSpPr>
      <dsp:spPr>
        <a:xfrm>
          <a:off x="234177" y="1821244"/>
          <a:ext cx="2171411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tr-TR" sz="1300" b="0" i="0" kern="1200"/>
            <a:t>Projenin amacı</a:t>
          </a:r>
          <a:endParaRPr lang="en-US" sz="1300" kern="1200"/>
        </a:p>
      </dsp:txBody>
      <dsp:txXfrm>
        <a:off x="234177" y="1821244"/>
        <a:ext cx="2171411" cy="720000"/>
      </dsp:txXfrm>
    </dsp:sp>
    <dsp:sp modelId="{5D512EAA-66ED-4744-85DF-987B322307F5}">
      <dsp:nvSpPr>
        <dsp:cNvPr id="0" name=""/>
        <dsp:cNvSpPr/>
      </dsp:nvSpPr>
      <dsp:spPr>
        <a:xfrm>
          <a:off x="3209011" y="84114"/>
          <a:ext cx="1324560" cy="1324560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7A8737-C03F-496F-BCC6-A06D3363FDA6}">
      <dsp:nvSpPr>
        <dsp:cNvPr id="0" name=""/>
        <dsp:cNvSpPr/>
      </dsp:nvSpPr>
      <dsp:spPr>
        <a:xfrm>
          <a:off x="3491294" y="366398"/>
          <a:ext cx="759994" cy="75999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4D4B17-18D4-4AE9-AB0B-3EA7EDFBD36C}">
      <dsp:nvSpPr>
        <dsp:cNvPr id="0" name=""/>
        <dsp:cNvSpPr/>
      </dsp:nvSpPr>
      <dsp:spPr>
        <a:xfrm>
          <a:off x="2785585" y="1821244"/>
          <a:ext cx="2171411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tr-TR" sz="1300" b="0" i="0" kern="1200"/>
            <a:t>Yenilikçi yönü ve teknolojik değeri</a:t>
          </a:r>
          <a:endParaRPr lang="en-US" sz="1300" kern="1200"/>
        </a:p>
      </dsp:txBody>
      <dsp:txXfrm>
        <a:off x="2785585" y="1821244"/>
        <a:ext cx="2171411" cy="720000"/>
      </dsp:txXfrm>
    </dsp:sp>
    <dsp:sp modelId="{549DDE40-A36D-4E15-A555-E9DDF1661166}">
      <dsp:nvSpPr>
        <dsp:cNvPr id="0" name=""/>
        <dsp:cNvSpPr/>
      </dsp:nvSpPr>
      <dsp:spPr>
        <a:xfrm>
          <a:off x="5760419" y="84114"/>
          <a:ext cx="1324560" cy="1324560"/>
        </a:xfrm>
        <a:prstGeom prst="round2DiagRect">
          <a:avLst>
            <a:gd name="adj1" fmla="val 29727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99E95D-E5EB-4EF8-910A-F78D990C602A}">
      <dsp:nvSpPr>
        <dsp:cNvPr id="0" name=""/>
        <dsp:cNvSpPr/>
      </dsp:nvSpPr>
      <dsp:spPr>
        <a:xfrm>
          <a:off x="6042702" y="366398"/>
          <a:ext cx="759994" cy="75999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A83D11-AA89-433D-929A-2689E66AA4B6}">
      <dsp:nvSpPr>
        <dsp:cNvPr id="0" name=""/>
        <dsp:cNvSpPr/>
      </dsp:nvSpPr>
      <dsp:spPr>
        <a:xfrm>
          <a:off x="5336994" y="1821244"/>
          <a:ext cx="2171411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tr-TR" sz="1300" b="0" i="0" kern="1200"/>
            <a:t>Yöntem</a:t>
          </a:r>
          <a:endParaRPr lang="en-US" sz="1300" kern="1200"/>
        </a:p>
      </dsp:txBody>
      <dsp:txXfrm>
        <a:off x="5336994" y="1821244"/>
        <a:ext cx="2171411" cy="720000"/>
      </dsp:txXfrm>
    </dsp:sp>
    <dsp:sp modelId="{72D381DA-6913-49B6-8A6B-FCB8D62B2CC4}">
      <dsp:nvSpPr>
        <dsp:cNvPr id="0" name=""/>
        <dsp:cNvSpPr/>
      </dsp:nvSpPr>
      <dsp:spPr>
        <a:xfrm>
          <a:off x="1933306" y="3084096"/>
          <a:ext cx="1324560" cy="1324560"/>
        </a:xfrm>
        <a:prstGeom prst="round2DiagRect">
          <a:avLst>
            <a:gd name="adj1" fmla="val 29727"/>
            <a:gd name="adj2" fmla="val 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56FA5C-0C87-4AA9-BF9F-7EC3ABBB8024}">
      <dsp:nvSpPr>
        <dsp:cNvPr id="0" name=""/>
        <dsp:cNvSpPr/>
      </dsp:nvSpPr>
      <dsp:spPr>
        <a:xfrm>
          <a:off x="2215590" y="3366380"/>
          <a:ext cx="759994" cy="75999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F81278-1854-43BE-B559-AEC5D6EBFC93}">
      <dsp:nvSpPr>
        <dsp:cNvPr id="0" name=""/>
        <dsp:cNvSpPr/>
      </dsp:nvSpPr>
      <dsp:spPr>
        <a:xfrm>
          <a:off x="1509881" y="4821226"/>
          <a:ext cx="2171411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tr-TR" sz="1300" b="0" i="0" kern="1200"/>
            <a:t>İş paketleri, başarı ölçütleri ve risk yönetimi</a:t>
          </a:r>
          <a:endParaRPr lang="en-US" sz="1300" kern="1200"/>
        </a:p>
      </dsp:txBody>
      <dsp:txXfrm>
        <a:off x="1509881" y="4821226"/>
        <a:ext cx="2171411" cy="720000"/>
      </dsp:txXfrm>
    </dsp:sp>
    <dsp:sp modelId="{4C8516F3-A00B-49CE-AB84-1442C4074E92}">
      <dsp:nvSpPr>
        <dsp:cNvPr id="0" name=""/>
        <dsp:cNvSpPr/>
      </dsp:nvSpPr>
      <dsp:spPr>
        <a:xfrm>
          <a:off x="4484715" y="3084096"/>
          <a:ext cx="1324560" cy="1324560"/>
        </a:xfrm>
        <a:prstGeom prst="round2DiagRect">
          <a:avLst>
            <a:gd name="adj1" fmla="val 29727"/>
            <a:gd name="adj2" fmla="val 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AD950D-E5E7-44A6-9148-8E2B813F9975}">
      <dsp:nvSpPr>
        <dsp:cNvPr id="0" name=""/>
        <dsp:cNvSpPr/>
      </dsp:nvSpPr>
      <dsp:spPr>
        <a:xfrm>
          <a:off x="4766998" y="3366380"/>
          <a:ext cx="759994" cy="759994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5A4D4C-33AB-49CB-9401-923176C06151}">
      <dsp:nvSpPr>
        <dsp:cNvPr id="0" name=""/>
        <dsp:cNvSpPr/>
      </dsp:nvSpPr>
      <dsp:spPr>
        <a:xfrm>
          <a:off x="4061290" y="4821226"/>
          <a:ext cx="2171411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tr-TR" sz="1300" b="0" i="0" kern="1200"/>
            <a:t>Proje önerisinin sanayi odaklı çıktıları ve yaygın etkisi</a:t>
          </a:r>
          <a:endParaRPr lang="en-US" sz="1300" kern="1200"/>
        </a:p>
      </dsp:txBody>
      <dsp:txXfrm>
        <a:off x="4061290" y="4821226"/>
        <a:ext cx="2171411" cy="72000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953FF1-6CB8-F147-A4FD-EF15302A3FC2}">
      <dsp:nvSpPr>
        <dsp:cNvPr id="0" name=""/>
        <dsp:cNvSpPr/>
      </dsp:nvSpPr>
      <dsp:spPr>
        <a:xfrm>
          <a:off x="0" y="19367"/>
          <a:ext cx="3261476" cy="3744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0" kern="1200" dirty="0"/>
            <a:t>GÜ, Teknoloji Transfer Ofisi</a:t>
          </a:r>
          <a:endParaRPr lang="tr-TR" sz="1600" kern="1200" dirty="0"/>
        </a:p>
      </dsp:txBody>
      <dsp:txXfrm>
        <a:off x="18277" y="37644"/>
        <a:ext cx="3224922" cy="337846"/>
      </dsp:txXfrm>
    </dsp:sp>
  </dsp:spTree>
</dsp:drawing>
</file>

<file path=ppt/diagrams/drawing7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953FF1-6CB8-F147-A4FD-EF15302A3FC2}">
      <dsp:nvSpPr>
        <dsp:cNvPr id="0" name=""/>
        <dsp:cNvSpPr/>
      </dsp:nvSpPr>
      <dsp:spPr>
        <a:xfrm>
          <a:off x="0" y="19367"/>
          <a:ext cx="3261476" cy="3744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0" kern="1200" dirty="0"/>
            <a:t>GÜ, Teknoloji Transfer Ofisi</a:t>
          </a:r>
          <a:endParaRPr lang="tr-TR" sz="1600" kern="1200" dirty="0"/>
        </a:p>
      </dsp:txBody>
      <dsp:txXfrm>
        <a:off x="18277" y="37644"/>
        <a:ext cx="3224922" cy="337846"/>
      </dsp:txXfrm>
    </dsp:sp>
  </dsp:spTree>
</dsp:drawing>
</file>

<file path=ppt/diagrams/drawing7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953FF1-6CB8-F147-A4FD-EF15302A3FC2}">
      <dsp:nvSpPr>
        <dsp:cNvPr id="0" name=""/>
        <dsp:cNvSpPr/>
      </dsp:nvSpPr>
      <dsp:spPr>
        <a:xfrm>
          <a:off x="0" y="19367"/>
          <a:ext cx="3261476" cy="3744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0" kern="1200" dirty="0"/>
            <a:t>GÜ, Teknoloji Transfer Ofisi</a:t>
          </a:r>
          <a:endParaRPr lang="tr-TR" sz="1600" kern="1200" dirty="0"/>
        </a:p>
      </dsp:txBody>
      <dsp:txXfrm>
        <a:off x="18277" y="37644"/>
        <a:ext cx="3224922" cy="33784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01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02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 xmlns="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</dgm1612:lstStyle>
    </a:ext>
  </dgm:extLst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</dgm1612:lstStyle>
    </a:ext>
  </dgm:extLst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18/2/layout/IconVerticalSolidList#74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  <a:defRPr cap="all"/>
        </a:lvl1pPr>
      </dgm1612:lstStyle>
    </a:ext>
  </dgm:extLst>
</dgm:layoutDef>
</file>

<file path=ppt/diagrams/layout3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0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4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3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</dgm1612:lstStyle>
    </a:ext>
  </dgm:extLst>
</dgm:layoutDef>
</file>

<file path=ppt/diagrams/layout4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5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01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02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 xmlns="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layout4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7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 xmlns="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4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9.xml><?xml version="1.0" encoding="utf-8"?>
<dgm:layoutDef xmlns:dgm="http://schemas.openxmlformats.org/drawingml/2006/diagram" xmlns:a="http://schemas.openxmlformats.org/drawingml/2006/main" uniqueId="urn:microsoft.com/office/officeart/2018/2/layout/IconVerticalSolidList#36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</dgm1612:lstStyle>
    </a:ext>
  </dgm:extLst>
</dgm:layoutDef>
</file>

<file path=ppt/diagrams/layout5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3.xml><?xml version="1.0" encoding="utf-8"?>
<dgm:layoutDef xmlns:dgm="http://schemas.openxmlformats.org/drawingml/2006/diagram" xmlns:a="http://schemas.openxmlformats.org/drawingml/2006/main" uniqueId="urn:microsoft.com/office/officeart/2018/2/layout/IconVerticalSolidList#28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5.xml><?xml version="1.0" encoding="utf-8"?>
<dgm:layoutDef xmlns:dgm="http://schemas.openxmlformats.org/drawingml/2006/diagram" xmlns:a="http://schemas.openxmlformats.org/drawingml/2006/main" uniqueId="urn:microsoft.com/office/officeart/2018/2/layout/IconVerticalSolidList#30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7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01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02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 xmlns="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layout5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9.xml><?xml version="1.0" encoding="utf-8"?>
<dgm:layoutDef xmlns:dgm="http://schemas.openxmlformats.org/drawingml/2006/diagram" xmlns:a="http://schemas.openxmlformats.org/drawingml/2006/main" uniqueId="urn:microsoft.com/office/officeart/2018/2/layout/IconVerticalSolidList#38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 xmlns="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  <a:defRPr cap="all"/>
        </a:lvl1pPr>
      </dgm1612:lstStyle>
    </a:ext>
  </dgm:extLst>
</dgm:layoutDef>
</file>

<file path=ppt/diagrams/layout6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4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01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02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 xmlns="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layout6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6.xml><?xml version="1.0" encoding="utf-8"?>
<dgm:layoutDef xmlns:dgm="http://schemas.openxmlformats.org/drawingml/2006/diagram" xmlns:a="http://schemas.openxmlformats.org/drawingml/2006/main" uniqueId="urn:microsoft.com/office/officeart/2018/2/layout/IconVerticalSolidList#46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6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9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 xmlns="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  <a:defRPr cap="all"/>
        </a:lvl1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01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02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 xmlns="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7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38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39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1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42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4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4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4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6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4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8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4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50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5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2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5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4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5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6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5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8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5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0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61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62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63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6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5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6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7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68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6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70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7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2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73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74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D695CE-6BF4-4742-B1EC-73E4F507EB9E}" type="datetimeFigureOut">
              <a:rPr lang="tr-TR" smtClean="0"/>
              <a:t>11.05.2023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5AF6A8-6332-0344-8946-C067CF18260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35359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5AF6A8-6332-0344-8946-C067CF18260A}" type="slidenum">
              <a:rPr lang="tr-TR" smtClean="0"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898147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1 Slayt Görüntüsü Yer Tutucusu">
            <a:extLst>
              <a:ext uri="{FF2B5EF4-FFF2-40B4-BE49-F238E27FC236}">
                <a16:creationId xmlns:a16="http://schemas.microsoft.com/office/drawing/2014/main" xmlns="" id="{25957CF2-B0DE-39A2-6083-1BEBA8D2F5F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0" name="2 Not Yer Tutucusu">
            <a:extLst>
              <a:ext uri="{FF2B5EF4-FFF2-40B4-BE49-F238E27FC236}">
                <a16:creationId xmlns:a16="http://schemas.microsoft.com/office/drawing/2014/main" xmlns="" id="{905B28FB-2126-D41E-5322-51FB9F573A0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tr-TR" altLang="tr-TR"/>
          </a:p>
        </p:txBody>
      </p:sp>
      <p:sp>
        <p:nvSpPr>
          <p:cNvPr id="27651" name="3 Slayt Numarası Yer Tutucusu">
            <a:extLst>
              <a:ext uri="{FF2B5EF4-FFF2-40B4-BE49-F238E27FC236}">
                <a16:creationId xmlns:a16="http://schemas.microsoft.com/office/drawing/2014/main" xmlns="" id="{54CE9FE9-272F-980D-9B98-C39717EDDE10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9pPr>
          </a:lstStyle>
          <a:p>
            <a:pPr algn="r" eaLnBrk="1" hangingPunct="1"/>
            <a:fld id="{18BE46D4-EE5D-F74C-9A6C-CEF0FE7D25A9}" type="slidenum">
              <a:rPr lang="tr-TR" altLang="tr-TR" sz="1200">
                <a:latin typeface="Arial" panose="020B0604020202020204" pitchFamily="34" charset="0"/>
              </a:rPr>
              <a:pPr algn="r" eaLnBrk="1" hangingPunct="1"/>
              <a:t>9</a:t>
            </a:fld>
            <a:endParaRPr lang="tr-TR" altLang="tr-TR" sz="1200">
              <a:latin typeface="Arial" panose="020B0604020202020204" pitchFamily="34" charset="0"/>
            </a:endParaRPr>
          </a:p>
        </p:txBody>
      </p:sp>
      <p:sp>
        <p:nvSpPr>
          <p:cNvPr id="27652" name="4 Altbilgi Yer Tutucusu">
            <a:extLst>
              <a:ext uri="{FF2B5EF4-FFF2-40B4-BE49-F238E27FC236}">
                <a16:creationId xmlns:a16="http://schemas.microsoft.com/office/drawing/2014/main" xmlns="" id="{74326551-A13B-FEF4-0D8D-696367070C09}"/>
              </a:ext>
            </a:extLst>
          </p:cNvPr>
          <p:cNvSpPr txBox="1">
            <a:spLocks noGrp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9pPr>
          </a:lstStyle>
          <a:p>
            <a:pPr eaLnBrk="1" hangingPunct="1"/>
            <a:r>
              <a:rPr lang="tr-TR" altLang="tr-TR" sz="1200">
                <a:latin typeface="Arial" panose="020B0604020202020204" pitchFamily="34" charset="0"/>
              </a:rPr>
              <a:t>BİLİMSEL ARAŞTIRMA VE PROJE YÖNETİMİ</a:t>
            </a:r>
          </a:p>
        </p:txBody>
      </p:sp>
    </p:spTree>
    <p:extLst>
      <p:ext uri="{BB962C8B-B14F-4D97-AF65-F5344CB8AC3E}">
        <p14:creationId xmlns:p14="http://schemas.microsoft.com/office/powerpoint/2010/main" val="22547482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50666DC1-CD27-4874-9484-9D06C59FE4D0}"/>
              </a:ext>
            </a:extLst>
          </p:cNvPr>
          <p:cNvSpPr/>
          <p:nvPr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777579F-F417-47C2-AC03-911CCED021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552" y="447675"/>
            <a:ext cx="8397511" cy="2714625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643E600-28DA-4780-9E00-2E12F74FF6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4552" y="3602037"/>
            <a:ext cx="8397511" cy="2460625"/>
          </a:xfrm>
        </p:spPr>
        <p:txBody>
          <a:bodyPr>
            <a:normAutofit/>
          </a:bodyPr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E799E6D-BBA8-4A15-94DA-DBE8A4FDE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07522" y="6356350"/>
            <a:ext cx="4114800" cy="365125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>
            <a:lvl1pPr algn="ctr">
              <a:defRPr sz="2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r>
              <a:rPr lang="en-US"/>
              <a:t>GÜ, Teknoloji Transfer Ofisi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95911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C68A33-CB96-4CB1-9941-753BD0824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43EB269-70DF-4510-A313-336226558E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01EA3CC-B2DC-4E87-826C-B885A7E62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430B8-6059-41E5-A5DC-C07A76F5859A}" type="datetime1">
              <a:rPr lang="en-US" smtClean="0"/>
              <a:t>5/11/2023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AF37F52-A7C4-4E21-A12A-02546D477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C66031F-5A79-48A7-8EDC-DDD9A9E4B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585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9188483-96C4-4E9C-AA6A-E70005461AEE}"/>
              </a:ext>
            </a:extLst>
          </p:cNvPr>
          <p:cNvSpPr/>
          <p:nvPr/>
        </p:nvSpPr>
        <p:spPr>
          <a:xfrm>
            <a:off x="9144000" y="0"/>
            <a:ext cx="3048000" cy="6854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E4FCD54-7F0B-446E-9998-93E7BD7CE7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534222" y="365125"/>
            <a:ext cx="2238678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0766238-BBF1-4672-BC09-746C6967E5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84552" y="365125"/>
            <a:ext cx="8374062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F8F32A5-B67B-45C1-B454-12E9FBE0C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D0CB7-D16E-4358-B7F4-EA4A24554592}" type="datetime1">
              <a:rPr lang="en-US" smtClean="0"/>
              <a:t>5/11/2023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8E91896-9441-4636-89D5-84E5932A1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28110" y="6356350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8937DFE-7F48-4EB0-83BC-A93F342D2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80000"/>
                  </a:schemeClr>
                </a:solidFill>
              </a:defRPr>
            </a:lvl1pPr>
          </a:lstStyle>
          <a:p>
            <a:fld id="{1F646F3F-274D-499B-ABBE-824EB4ABDC3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79803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 Sütu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15E446B-31B9-B64B-AD06-CA86E1620FCB}" type="datetime2">
              <a:rPr lang="tr-TR" smtClean="0"/>
              <a:pPr>
                <a:defRPr/>
              </a:pPr>
              <a:t>11 Mayıs 2023 Perşembe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BAP Koordinatörlüğü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B77A8-3CA9-E84C-A093-91993EEADD2F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68587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B59CF16-986E-4D90-AA40-CDB46E233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A6F14DA-A783-43BC-8F15-95408B89DE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58C48B6-C394-452A-94D9-D4802755D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296A2-D8F0-4E17-BFD0-A6C902250D59}" type="datetime1">
              <a:rPr lang="en-US" smtClean="0"/>
              <a:t>5/11/2023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3858A8A-3DD0-41C8-9F48-F4309FA19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3706C92-7C02-4D34-B3E5-D549A7A36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893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266F9FA-E6B8-4CFC-B3F1-0C075546EE33}"/>
              </a:ext>
            </a:extLst>
          </p:cNvPr>
          <p:cNvSpPr/>
          <p:nvPr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16F270-B2AA-4935-885F-5924B1F63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52" y="457200"/>
            <a:ext cx="10862898" cy="272415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522658E-3D87-4D5A-A602-847153CC48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4552" y="3695701"/>
            <a:ext cx="10862898" cy="239395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FAB1D84-A229-45B1-BD42-0DC0CE9F8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08C9C-1ACB-4C84-A002-C7E0E45B937A}" type="datetime1">
              <a:rPr lang="en-US" smtClean="0"/>
              <a:t>5/11/2023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664EEF4-D461-49D7-8F24-8BFE2444B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644055A-7488-4646-9E88-692036EA2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168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0F1F74-ED26-4F8B-BF51-3533D8404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52" y="365760"/>
            <a:ext cx="11264536" cy="168751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201D2D7-7F18-43E0-9B2E-3FCD83CC83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4552" y="2552699"/>
            <a:ext cx="5323703" cy="3624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FCBBB66-EB7D-4F8C-9C78-1D1C888464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0162" y="2552699"/>
            <a:ext cx="5323703" cy="3624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7A684E6-393D-4587-AA45-E6734FB47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F2A5-B297-4977-9E5B-4D3050E23689}" type="datetime1">
              <a:rPr lang="en-US" smtClean="0"/>
              <a:t>5/11/2023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A1D8EE0-0333-4ABC-AE18-10DD5071C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F452369-A8F0-4709-8372-B420A67DB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938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291592-4621-4D72-BC2D-F2C439F81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52" y="365759"/>
            <a:ext cx="10870836" cy="16916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4B823F5-0A90-4666-BE88-2BE0D0A616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4552" y="2436473"/>
            <a:ext cx="5332026" cy="82391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2EC6A7C-6260-463D-B3FD-71A07ACD06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4552" y="3409051"/>
            <a:ext cx="5332026" cy="27806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BF2AF8D-90ED-4512-9423-C91BF73A99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0162" y="2436473"/>
            <a:ext cx="5358285" cy="82391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ED838EA-E20D-4CC3-83C2-AFE0DE9F73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0162" y="3409051"/>
            <a:ext cx="5358285" cy="27806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3603F8A-08E1-4160-9B7E-E0CA4BF8E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27434-4794-409A-9547-04789BA47588}" type="datetime1">
              <a:rPr lang="en-US" smtClean="0"/>
              <a:t>5/11/2023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18291AB-3C5C-4BE1-9E50-02F489336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A596E64-CD6C-4CF7-8624-FA4AE9760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398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3562B3-06A0-4F2F-96EC-A062DAE2F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8FC0095-49F0-4A83-AE8C-9D13E15C2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58635-357A-4E3D-B824-A5CEFDB8449C}" type="datetime1">
              <a:rPr lang="en-US" smtClean="0"/>
              <a:t>5/11/2023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1824898-D4EA-497A-8FC8-43E0D0213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44821F6-2C08-450C-A18C-702D73842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945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A3FFE119-5FCA-4D9C-9C07-1B81A0BF3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6FF77-2719-4AD0-8740-0B90FF5D1EFB}" type="datetime1">
              <a:rPr lang="en-US" smtClean="0"/>
              <a:t>5/11/2023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A2C5995-6284-4D7F-AB1C-CA8FE63A7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11E4B0D-9C21-48D0-9438-C47370681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591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90AF76DA-8F95-47D9-9EB6-B1EC93437387}"/>
              </a:ext>
            </a:extLst>
          </p:cNvPr>
          <p:cNvGrpSpPr/>
          <p:nvPr/>
        </p:nvGrpSpPr>
        <p:grpSpPr>
          <a:xfrm>
            <a:off x="2" y="0"/>
            <a:ext cx="6095998" cy="6858002"/>
            <a:chOff x="1" y="4563942"/>
            <a:chExt cx="12192005" cy="229406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31355B14-077B-4BA1-962D-6E97D93FFCCC}"/>
                </a:ext>
              </a:extLst>
            </p:cNvPr>
            <p:cNvSpPr/>
            <p:nvPr/>
          </p:nvSpPr>
          <p:spPr>
            <a:xfrm>
              <a:off x="10" y="4563942"/>
              <a:ext cx="12191996" cy="229406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7230B99F-AC6F-4973-A35E-16C87C38711D}"/>
                </a:ext>
              </a:extLst>
            </p:cNvPr>
            <p:cNvSpPr/>
            <p:nvPr/>
          </p:nvSpPr>
          <p:spPr>
            <a:xfrm>
              <a:off x="1" y="4563942"/>
              <a:ext cx="12192000" cy="2294060"/>
            </a:xfrm>
            <a:prstGeom prst="rect">
              <a:avLst/>
            </a:prstGeom>
            <a:solidFill>
              <a:srgbClr val="FFFFFF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58E41614-9483-47F8-A429-FB0D1C5AA89A}"/>
              </a:ext>
            </a:extLst>
          </p:cNvPr>
          <p:cNvSpPr/>
          <p:nvPr/>
        </p:nvSpPr>
        <p:spPr>
          <a:xfrm>
            <a:off x="0" y="0"/>
            <a:ext cx="6095999" cy="22911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6B5E91C-3C4F-40A2-BCC6-918D3BEDD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52" y="457200"/>
            <a:ext cx="5287234" cy="16002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330F113-1C61-4F74-BD5B-727668BBEA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0162" y="457201"/>
            <a:ext cx="5085226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10EB228-A180-4DF6-9D5B-2CF86B6B9B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4552" y="2514600"/>
            <a:ext cx="5287234" cy="3354388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A913719-D65D-4BAE-97B7-FAE8F3998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41C83-1089-48B9-8B65-293D4C236D35}" type="datetime1">
              <a:rPr lang="en-US" smtClean="0"/>
              <a:t>5/11/2023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747F5BB-DC3C-45D1-A0D2-05168FECA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C344BA3-19DB-4072-9A2C-08C92361A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348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B0A6909D-DC0B-4221-8140-21E981D896AF}"/>
              </a:ext>
            </a:extLst>
          </p:cNvPr>
          <p:cNvGrpSpPr/>
          <p:nvPr/>
        </p:nvGrpSpPr>
        <p:grpSpPr>
          <a:xfrm>
            <a:off x="2" y="0"/>
            <a:ext cx="6095998" cy="6858002"/>
            <a:chOff x="1" y="4563942"/>
            <a:chExt cx="12192005" cy="229406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53D581C2-F39E-4958-A3F3-BB65AB1C5E66}"/>
                </a:ext>
              </a:extLst>
            </p:cNvPr>
            <p:cNvSpPr/>
            <p:nvPr/>
          </p:nvSpPr>
          <p:spPr>
            <a:xfrm>
              <a:off x="10" y="4563942"/>
              <a:ext cx="12191996" cy="229406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7FD77040-27EF-4D2C-8D34-32337B0C8544}"/>
                </a:ext>
              </a:extLst>
            </p:cNvPr>
            <p:cNvSpPr/>
            <p:nvPr/>
          </p:nvSpPr>
          <p:spPr>
            <a:xfrm>
              <a:off x="1" y="4563942"/>
              <a:ext cx="12192000" cy="2294060"/>
            </a:xfrm>
            <a:prstGeom prst="rect">
              <a:avLst/>
            </a:prstGeom>
            <a:solidFill>
              <a:srgbClr val="FFFFFF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1A26D20-69F8-4BBC-98C0-BEB470AB8284}"/>
              </a:ext>
            </a:extLst>
          </p:cNvPr>
          <p:cNvSpPr/>
          <p:nvPr/>
        </p:nvSpPr>
        <p:spPr>
          <a:xfrm>
            <a:off x="0" y="0"/>
            <a:ext cx="6095999" cy="22911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547B6BC-4B2A-4001-9634-47473F827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52" y="457200"/>
            <a:ext cx="5211519" cy="16002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0497D074-2CCB-4AB8-A7A0-7847D3C1EF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70162" y="457201"/>
            <a:ext cx="5085226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1FB94BD-D906-4213-9F31-1BE17A86F9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4552" y="2514600"/>
            <a:ext cx="5211519" cy="3354388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C1B8431-70CB-4E9F-8A49-CDFF18554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2FE45-CC1E-47DB-8B82-6CF0636FBDB8}" type="datetime1">
              <a:rPr lang="en-US" smtClean="0"/>
              <a:t>5/11/2023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DD2F293-170E-410E-88BF-187A63C5E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BED93A2-588D-43B5-B6FA-0B7892E6E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86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EA26A151-13BF-4305-A6DC-9DC7C9877195}"/>
              </a:ext>
            </a:extLst>
          </p:cNvPr>
          <p:cNvSpPr/>
          <p:nvPr/>
        </p:nvSpPr>
        <p:spPr>
          <a:xfrm>
            <a:off x="0" y="0"/>
            <a:ext cx="12192000" cy="22911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DEE6AE3-3BCC-4B3B-AC4E-60F910144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52" y="365125"/>
            <a:ext cx="10869248" cy="168751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4CB514A-E7EA-41A8-ADBA-85CA1DF6D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4552" y="2576513"/>
            <a:ext cx="10869248" cy="3600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19CB0BD-D6E3-4B3D-BCBB-6FECA5D632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6221" y="63572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C8E16-3C03-4238-9C6F-B34F3D10F77E}" type="datetime1">
              <a:rPr lang="en-US" smtClean="0"/>
              <a:t>5/11/2023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84147F7-B466-4892-BE27-876F947515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70162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64B4FE0-65CC-4435-A6AF-150E52F35B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4983" y="6356350"/>
            <a:ext cx="12807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46F3F-274D-499B-ABBE-824EB4ABDC3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976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7" r:id="rId6"/>
    <p:sldLayoutId id="2147483782" r:id="rId7"/>
    <p:sldLayoutId id="2147483783" r:id="rId8"/>
    <p:sldLayoutId id="2147483784" r:id="rId9"/>
    <p:sldLayoutId id="2147483786" r:id="rId10"/>
    <p:sldLayoutId id="2147483785" r:id="rId11"/>
    <p:sldLayoutId id="2147483789" r:id="rId12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5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9.xml"/><Relationship Id="rId3" Type="http://schemas.openxmlformats.org/officeDocument/2006/relationships/diagramLayout" Target="../diagrams/layout18.xml"/><Relationship Id="rId7" Type="http://schemas.openxmlformats.org/officeDocument/2006/relationships/diagramData" Target="../diagrams/data19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11" Type="http://schemas.microsoft.com/office/2007/relationships/diagramDrawing" Target="../diagrams/drawing19.xml"/><Relationship Id="rId5" Type="http://schemas.openxmlformats.org/officeDocument/2006/relationships/diagramColors" Target="../diagrams/colors18.xml"/><Relationship Id="rId10" Type="http://schemas.openxmlformats.org/officeDocument/2006/relationships/diagramColors" Target="../diagrams/colors19.xml"/><Relationship Id="rId4" Type="http://schemas.openxmlformats.org/officeDocument/2006/relationships/diagramQuickStyle" Target="../diagrams/quickStyle18.xml"/><Relationship Id="rId9" Type="http://schemas.openxmlformats.org/officeDocument/2006/relationships/diagramQuickStyle" Target="../diagrams/quickStyle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0.xml"/><Relationship Id="rId7" Type="http://schemas.microsoft.com/office/2007/relationships/diagramDrawing" Target="../diagrams/drawing20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0.xml"/><Relationship Id="rId5" Type="http://schemas.openxmlformats.org/officeDocument/2006/relationships/diagramQuickStyle" Target="../diagrams/quickStyle20.xml"/><Relationship Id="rId4" Type="http://schemas.openxmlformats.org/officeDocument/2006/relationships/diagramLayout" Target="../diagrams/layout2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2.xml"/><Relationship Id="rId3" Type="http://schemas.openxmlformats.org/officeDocument/2006/relationships/diagramLayout" Target="../diagrams/layout21.xml"/><Relationship Id="rId7" Type="http://schemas.openxmlformats.org/officeDocument/2006/relationships/diagramData" Target="../diagrams/data22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1.xml"/><Relationship Id="rId11" Type="http://schemas.microsoft.com/office/2007/relationships/diagramDrawing" Target="../diagrams/drawing22.xml"/><Relationship Id="rId5" Type="http://schemas.openxmlformats.org/officeDocument/2006/relationships/diagramColors" Target="../diagrams/colors21.xml"/><Relationship Id="rId10" Type="http://schemas.openxmlformats.org/officeDocument/2006/relationships/diagramColors" Target="../diagrams/colors22.xml"/><Relationship Id="rId4" Type="http://schemas.openxmlformats.org/officeDocument/2006/relationships/diagramQuickStyle" Target="../diagrams/quickStyle21.xml"/><Relationship Id="rId9" Type="http://schemas.openxmlformats.org/officeDocument/2006/relationships/diagramQuickStyle" Target="../diagrams/quickStyle2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4.xml"/><Relationship Id="rId3" Type="http://schemas.openxmlformats.org/officeDocument/2006/relationships/diagramLayout" Target="../diagrams/layout23.xml"/><Relationship Id="rId7" Type="http://schemas.openxmlformats.org/officeDocument/2006/relationships/diagramData" Target="../diagrams/data24.xml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3.xml"/><Relationship Id="rId11" Type="http://schemas.microsoft.com/office/2007/relationships/diagramDrawing" Target="../diagrams/drawing24.xml"/><Relationship Id="rId5" Type="http://schemas.openxmlformats.org/officeDocument/2006/relationships/diagramColors" Target="../diagrams/colors23.xml"/><Relationship Id="rId10" Type="http://schemas.openxmlformats.org/officeDocument/2006/relationships/diagramColors" Target="../diagrams/colors24.xml"/><Relationship Id="rId4" Type="http://schemas.openxmlformats.org/officeDocument/2006/relationships/diagramQuickStyle" Target="../diagrams/quickStyle23.xml"/><Relationship Id="rId9" Type="http://schemas.openxmlformats.org/officeDocument/2006/relationships/diagramQuickStyle" Target="../diagrams/quickStyle2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6.xml"/><Relationship Id="rId13" Type="http://schemas.openxmlformats.org/officeDocument/2006/relationships/diagramLayout" Target="../diagrams/layout27.xml"/><Relationship Id="rId18" Type="http://schemas.openxmlformats.org/officeDocument/2006/relationships/diagramLayout" Target="../diagrams/layout28.xml"/><Relationship Id="rId3" Type="http://schemas.openxmlformats.org/officeDocument/2006/relationships/diagramLayout" Target="../diagrams/layout25.xml"/><Relationship Id="rId21" Type="http://schemas.microsoft.com/office/2007/relationships/diagramDrawing" Target="../diagrams/drawing28.xml"/><Relationship Id="rId7" Type="http://schemas.openxmlformats.org/officeDocument/2006/relationships/diagramData" Target="../diagrams/data26.xml"/><Relationship Id="rId12" Type="http://schemas.openxmlformats.org/officeDocument/2006/relationships/diagramData" Target="../diagrams/data27.xml"/><Relationship Id="rId17" Type="http://schemas.openxmlformats.org/officeDocument/2006/relationships/diagramData" Target="../diagrams/data28.xml"/><Relationship Id="rId2" Type="http://schemas.openxmlformats.org/officeDocument/2006/relationships/diagramData" Target="../diagrams/data25.xml"/><Relationship Id="rId16" Type="http://schemas.microsoft.com/office/2007/relationships/diagramDrawing" Target="../diagrams/drawing27.xml"/><Relationship Id="rId20" Type="http://schemas.openxmlformats.org/officeDocument/2006/relationships/diagramColors" Target="../diagrams/colors28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5.xml"/><Relationship Id="rId11" Type="http://schemas.microsoft.com/office/2007/relationships/diagramDrawing" Target="../diagrams/drawing26.xml"/><Relationship Id="rId5" Type="http://schemas.openxmlformats.org/officeDocument/2006/relationships/diagramColors" Target="../diagrams/colors25.xml"/><Relationship Id="rId15" Type="http://schemas.openxmlformats.org/officeDocument/2006/relationships/diagramColors" Target="../diagrams/colors27.xml"/><Relationship Id="rId10" Type="http://schemas.openxmlformats.org/officeDocument/2006/relationships/diagramColors" Target="../diagrams/colors26.xml"/><Relationship Id="rId19" Type="http://schemas.openxmlformats.org/officeDocument/2006/relationships/diagramQuickStyle" Target="../diagrams/quickStyle28.xml"/><Relationship Id="rId4" Type="http://schemas.openxmlformats.org/officeDocument/2006/relationships/diagramQuickStyle" Target="../diagrams/quickStyle25.xml"/><Relationship Id="rId9" Type="http://schemas.openxmlformats.org/officeDocument/2006/relationships/diagramQuickStyle" Target="../diagrams/quickStyle26.xml"/><Relationship Id="rId14" Type="http://schemas.openxmlformats.org/officeDocument/2006/relationships/diagramQuickStyle" Target="../diagrams/quickStyle2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0.xml"/><Relationship Id="rId13" Type="http://schemas.openxmlformats.org/officeDocument/2006/relationships/diagramLayout" Target="../diagrams/layout31.xml"/><Relationship Id="rId3" Type="http://schemas.openxmlformats.org/officeDocument/2006/relationships/diagramLayout" Target="../diagrams/layout29.xml"/><Relationship Id="rId7" Type="http://schemas.openxmlformats.org/officeDocument/2006/relationships/diagramData" Target="../diagrams/data30.xml"/><Relationship Id="rId12" Type="http://schemas.openxmlformats.org/officeDocument/2006/relationships/diagramData" Target="../diagrams/data31.xml"/><Relationship Id="rId2" Type="http://schemas.openxmlformats.org/officeDocument/2006/relationships/diagramData" Target="../diagrams/data29.xml"/><Relationship Id="rId16" Type="http://schemas.microsoft.com/office/2007/relationships/diagramDrawing" Target="../diagrams/drawing3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9.xml"/><Relationship Id="rId11" Type="http://schemas.microsoft.com/office/2007/relationships/diagramDrawing" Target="../diagrams/drawing30.xml"/><Relationship Id="rId5" Type="http://schemas.openxmlformats.org/officeDocument/2006/relationships/diagramColors" Target="../diagrams/colors29.xml"/><Relationship Id="rId15" Type="http://schemas.openxmlformats.org/officeDocument/2006/relationships/diagramColors" Target="../diagrams/colors31.xml"/><Relationship Id="rId10" Type="http://schemas.openxmlformats.org/officeDocument/2006/relationships/diagramColors" Target="../diagrams/colors30.xml"/><Relationship Id="rId4" Type="http://schemas.openxmlformats.org/officeDocument/2006/relationships/diagramQuickStyle" Target="../diagrams/quickStyle29.xml"/><Relationship Id="rId9" Type="http://schemas.openxmlformats.org/officeDocument/2006/relationships/diagramQuickStyle" Target="../diagrams/quickStyle30.xml"/><Relationship Id="rId14" Type="http://schemas.openxmlformats.org/officeDocument/2006/relationships/diagramQuickStyle" Target="../diagrams/quickStyle3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3.xml"/><Relationship Id="rId3" Type="http://schemas.openxmlformats.org/officeDocument/2006/relationships/diagramData" Target="../diagrams/data32.xml"/><Relationship Id="rId7" Type="http://schemas.microsoft.com/office/2007/relationships/diagramDrawing" Target="../diagrams/drawing32.xml"/><Relationship Id="rId12" Type="http://schemas.microsoft.com/office/2007/relationships/diagramDrawing" Target="../diagrams/drawing33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2.xml"/><Relationship Id="rId11" Type="http://schemas.openxmlformats.org/officeDocument/2006/relationships/diagramColors" Target="../diagrams/colors33.xml"/><Relationship Id="rId5" Type="http://schemas.openxmlformats.org/officeDocument/2006/relationships/diagramQuickStyle" Target="../diagrams/quickStyle32.xml"/><Relationship Id="rId10" Type="http://schemas.openxmlformats.org/officeDocument/2006/relationships/diagramQuickStyle" Target="../diagrams/quickStyle33.xml"/><Relationship Id="rId4" Type="http://schemas.openxmlformats.org/officeDocument/2006/relationships/diagramLayout" Target="../diagrams/layout32.xml"/><Relationship Id="rId9" Type="http://schemas.openxmlformats.org/officeDocument/2006/relationships/diagramLayout" Target="../diagrams/layout3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microsoft.com/office/2007/relationships/diagramDrawing" Target="../diagrams/drawing35.xml"/><Relationship Id="rId3" Type="http://schemas.openxmlformats.org/officeDocument/2006/relationships/diagramLayout" Target="../diagrams/layout34.xml"/><Relationship Id="rId7" Type="http://schemas.openxmlformats.org/officeDocument/2006/relationships/image" Target="../media/image26.png"/><Relationship Id="rId12" Type="http://schemas.openxmlformats.org/officeDocument/2006/relationships/diagramColors" Target="../diagrams/colors35.xml"/><Relationship Id="rId2" Type="http://schemas.openxmlformats.org/officeDocument/2006/relationships/diagramData" Target="../diagrams/data3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4.xml"/><Relationship Id="rId11" Type="http://schemas.openxmlformats.org/officeDocument/2006/relationships/diagramQuickStyle" Target="../diagrams/quickStyle35.xml"/><Relationship Id="rId5" Type="http://schemas.openxmlformats.org/officeDocument/2006/relationships/diagramColors" Target="../diagrams/colors34.xml"/><Relationship Id="rId10" Type="http://schemas.openxmlformats.org/officeDocument/2006/relationships/diagramLayout" Target="../diagrams/layout35.xml"/><Relationship Id="rId4" Type="http://schemas.openxmlformats.org/officeDocument/2006/relationships/diagramQuickStyle" Target="../diagrams/quickStyle34.xml"/><Relationship Id="rId9" Type="http://schemas.openxmlformats.org/officeDocument/2006/relationships/diagramData" Target="../diagrams/data3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microsoft.com/office/2007/relationships/diagramDrawing" Target="../diagrams/drawing37.xml"/><Relationship Id="rId3" Type="http://schemas.openxmlformats.org/officeDocument/2006/relationships/diagramLayout" Target="../diagrams/layout36.xml"/><Relationship Id="rId7" Type="http://schemas.openxmlformats.org/officeDocument/2006/relationships/image" Target="../media/image26.png"/><Relationship Id="rId12" Type="http://schemas.openxmlformats.org/officeDocument/2006/relationships/diagramColors" Target="../diagrams/colors37.xml"/><Relationship Id="rId2" Type="http://schemas.openxmlformats.org/officeDocument/2006/relationships/diagramData" Target="../diagrams/data3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6.xml"/><Relationship Id="rId11" Type="http://schemas.openxmlformats.org/officeDocument/2006/relationships/diagramQuickStyle" Target="../diagrams/quickStyle37.xml"/><Relationship Id="rId5" Type="http://schemas.openxmlformats.org/officeDocument/2006/relationships/diagramColors" Target="../diagrams/colors36.xml"/><Relationship Id="rId10" Type="http://schemas.openxmlformats.org/officeDocument/2006/relationships/diagramLayout" Target="../diagrams/layout37.xml"/><Relationship Id="rId4" Type="http://schemas.openxmlformats.org/officeDocument/2006/relationships/diagramQuickStyle" Target="../diagrams/quickStyle36.xml"/><Relationship Id="rId9" Type="http://schemas.openxmlformats.org/officeDocument/2006/relationships/diagramData" Target="../diagrams/data3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8.xml"/><Relationship Id="rId7" Type="http://schemas.microsoft.com/office/2007/relationships/diagramDrawing" Target="../diagrams/drawing38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8.xml"/><Relationship Id="rId5" Type="http://schemas.openxmlformats.org/officeDocument/2006/relationships/diagramQuickStyle" Target="../diagrams/quickStyle38.xml"/><Relationship Id="rId4" Type="http://schemas.openxmlformats.org/officeDocument/2006/relationships/diagramLayout" Target="../diagrams/layout3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9.xml"/><Relationship Id="rId3" Type="http://schemas.openxmlformats.org/officeDocument/2006/relationships/image" Target="../media/image33.png"/><Relationship Id="rId7" Type="http://schemas.openxmlformats.org/officeDocument/2006/relationships/diagramColors" Target="../diagrams/colors39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9.xml"/><Relationship Id="rId5" Type="http://schemas.openxmlformats.org/officeDocument/2006/relationships/diagramLayout" Target="../diagrams/layout39.xml"/><Relationship Id="rId4" Type="http://schemas.openxmlformats.org/officeDocument/2006/relationships/diagramData" Target="../diagrams/data3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1.xml"/><Relationship Id="rId3" Type="http://schemas.openxmlformats.org/officeDocument/2006/relationships/diagramLayout" Target="../diagrams/layout40.xml"/><Relationship Id="rId7" Type="http://schemas.openxmlformats.org/officeDocument/2006/relationships/diagramData" Target="../diagrams/data41.xml"/><Relationship Id="rId2" Type="http://schemas.openxmlformats.org/officeDocument/2006/relationships/diagramData" Target="../diagrams/data4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0.xml"/><Relationship Id="rId11" Type="http://schemas.microsoft.com/office/2007/relationships/diagramDrawing" Target="../diagrams/drawing41.xml"/><Relationship Id="rId5" Type="http://schemas.openxmlformats.org/officeDocument/2006/relationships/diagramColors" Target="../diagrams/colors40.xml"/><Relationship Id="rId10" Type="http://schemas.openxmlformats.org/officeDocument/2006/relationships/diagramColors" Target="../diagrams/colors41.xml"/><Relationship Id="rId4" Type="http://schemas.openxmlformats.org/officeDocument/2006/relationships/diagramQuickStyle" Target="../diagrams/quickStyle40.xml"/><Relationship Id="rId9" Type="http://schemas.openxmlformats.org/officeDocument/2006/relationships/diagramQuickStyle" Target="../diagrams/quickStyle4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2.xml"/><Relationship Id="rId2" Type="http://schemas.openxmlformats.org/officeDocument/2006/relationships/diagramData" Target="../diagrams/data4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2.xml"/><Relationship Id="rId5" Type="http://schemas.openxmlformats.org/officeDocument/2006/relationships/diagramColors" Target="../diagrams/colors42.xml"/><Relationship Id="rId4" Type="http://schemas.openxmlformats.org/officeDocument/2006/relationships/diagramQuickStyle" Target="../diagrams/quickStyle4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4.xml"/><Relationship Id="rId3" Type="http://schemas.openxmlformats.org/officeDocument/2006/relationships/diagramLayout" Target="../diagrams/layout43.xml"/><Relationship Id="rId7" Type="http://schemas.openxmlformats.org/officeDocument/2006/relationships/diagramData" Target="../diagrams/data44.xml"/><Relationship Id="rId2" Type="http://schemas.openxmlformats.org/officeDocument/2006/relationships/diagramData" Target="../diagrams/data4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3.xml"/><Relationship Id="rId11" Type="http://schemas.microsoft.com/office/2007/relationships/diagramDrawing" Target="../diagrams/drawing44.xml"/><Relationship Id="rId5" Type="http://schemas.openxmlformats.org/officeDocument/2006/relationships/diagramColors" Target="../diagrams/colors43.xml"/><Relationship Id="rId10" Type="http://schemas.openxmlformats.org/officeDocument/2006/relationships/diagramColors" Target="../diagrams/colors44.xml"/><Relationship Id="rId4" Type="http://schemas.openxmlformats.org/officeDocument/2006/relationships/diagramQuickStyle" Target="../diagrams/quickStyle43.xml"/><Relationship Id="rId9" Type="http://schemas.openxmlformats.org/officeDocument/2006/relationships/diagramQuickStyle" Target="../diagrams/quickStyle4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6.xml"/><Relationship Id="rId3" Type="http://schemas.openxmlformats.org/officeDocument/2006/relationships/diagramLayout" Target="../diagrams/layout45.xml"/><Relationship Id="rId7" Type="http://schemas.openxmlformats.org/officeDocument/2006/relationships/diagramData" Target="../diagrams/data46.xml"/><Relationship Id="rId2" Type="http://schemas.openxmlformats.org/officeDocument/2006/relationships/diagramData" Target="../diagrams/data4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5.xml"/><Relationship Id="rId11" Type="http://schemas.microsoft.com/office/2007/relationships/diagramDrawing" Target="../diagrams/drawing46.xml"/><Relationship Id="rId5" Type="http://schemas.openxmlformats.org/officeDocument/2006/relationships/diagramColors" Target="../diagrams/colors45.xml"/><Relationship Id="rId10" Type="http://schemas.openxmlformats.org/officeDocument/2006/relationships/diagramColors" Target="../diagrams/colors46.xml"/><Relationship Id="rId4" Type="http://schemas.openxmlformats.org/officeDocument/2006/relationships/diagramQuickStyle" Target="../diagrams/quickStyle45.xml"/><Relationship Id="rId9" Type="http://schemas.openxmlformats.org/officeDocument/2006/relationships/diagramQuickStyle" Target="../diagrams/quickStyle4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8.xml"/><Relationship Id="rId3" Type="http://schemas.openxmlformats.org/officeDocument/2006/relationships/diagramLayout" Target="../diagrams/layout47.xml"/><Relationship Id="rId7" Type="http://schemas.openxmlformats.org/officeDocument/2006/relationships/diagramData" Target="../diagrams/data48.xml"/><Relationship Id="rId2" Type="http://schemas.openxmlformats.org/officeDocument/2006/relationships/diagramData" Target="../diagrams/data4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7.xml"/><Relationship Id="rId11" Type="http://schemas.microsoft.com/office/2007/relationships/diagramDrawing" Target="../diagrams/drawing48.xml"/><Relationship Id="rId5" Type="http://schemas.openxmlformats.org/officeDocument/2006/relationships/diagramColors" Target="../diagrams/colors47.xml"/><Relationship Id="rId10" Type="http://schemas.openxmlformats.org/officeDocument/2006/relationships/diagramColors" Target="../diagrams/colors48.xml"/><Relationship Id="rId4" Type="http://schemas.openxmlformats.org/officeDocument/2006/relationships/diagramQuickStyle" Target="../diagrams/quickStyle47.xml"/><Relationship Id="rId9" Type="http://schemas.openxmlformats.org/officeDocument/2006/relationships/diagramQuickStyle" Target="../diagrams/quickStyle4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0.xml"/><Relationship Id="rId3" Type="http://schemas.openxmlformats.org/officeDocument/2006/relationships/diagramLayout" Target="../diagrams/layout49.xml"/><Relationship Id="rId7" Type="http://schemas.openxmlformats.org/officeDocument/2006/relationships/diagramData" Target="../diagrams/data50.xml"/><Relationship Id="rId2" Type="http://schemas.openxmlformats.org/officeDocument/2006/relationships/diagramData" Target="../diagrams/data4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9.xml"/><Relationship Id="rId11" Type="http://schemas.microsoft.com/office/2007/relationships/diagramDrawing" Target="../diagrams/drawing50.xml"/><Relationship Id="rId5" Type="http://schemas.openxmlformats.org/officeDocument/2006/relationships/diagramColors" Target="../diagrams/colors49.xml"/><Relationship Id="rId10" Type="http://schemas.openxmlformats.org/officeDocument/2006/relationships/diagramColors" Target="../diagrams/colors50.xml"/><Relationship Id="rId4" Type="http://schemas.openxmlformats.org/officeDocument/2006/relationships/diagramQuickStyle" Target="../diagrams/quickStyle49.xml"/><Relationship Id="rId9" Type="http://schemas.openxmlformats.org/officeDocument/2006/relationships/diagramQuickStyle" Target="../diagrams/quickStyle50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2.xml"/><Relationship Id="rId3" Type="http://schemas.openxmlformats.org/officeDocument/2006/relationships/diagramLayout" Target="../diagrams/layout51.xml"/><Relationship Id="rId7" Type="http://schemas.openxmlformats.org/officeDocument/2006/relationships/diagramData" Target="../diagrams/data52.xml"/><Relationship Id="rId2" Type="http://schemas.openxmlformats.org/officeDocument/2006/relationships/diagramData" Target="../diagrams/data5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1.xml"/><Relationship Id="rId11" Type="http://schemas.microsoft.com/office/2007/relationships/diagramDrawing" Target="../diagrams/drawing52.xml"/><Relationship Id="rId5" Type="http://schemas.openxmlformats.org/officeDocument/2006/relationships/diagramColors" Target="../diagrams/colors51.xml"/><Relationship Id="rId10" Type="http://schemas.openxmlformats.org/officeDocument/2006/relationships/diagramColors" Target="../diagrams/colors52.xml"/><Relationship Id="rId4" Type="http://schemas.openxmlformats.org/officeDocument/2006/relationships/diagramQuickStyle" Target="../diagrams/quickStyle51.xml"/><Relationship Id="rId9" Type="http://schemas.openxmlformats.org/officeDocument/2006/relationships/diagramQuickStyle" Target="../diagrams/quickStyle5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4.xml"/><Relationship Id="rId3" Type="http://schemas.openxmlformats.org/officeDocument/2006/relationships/diagramLayout" Target="../diagrams/layout53.xml"/><Relationship Id="rId7" Type="http://schemas.openxmlformats.org/officeDocument/2006/relationships/diagramData" Target="../diagrams/data54.xml"/><Relationship Id="rId2" Type="http://schemas.openxmlformats.org/officeDocument/2006/relationships/diagramData" Target="../diagrams/data5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3.xml"/><Relationship Id="rId11" Type="http://schemas.microsoft.com/office/2007/relationships/diagramDrawing" Target="../diagrams/drawing54.xml"/><Relationship Id="rId5" Type="http://schemas.openxmlformats.org/officeDocument/2006/relationships/diagramColors" Target="../diagrams/colors53.xml"/><Relationship Id="rId10" Type="http://schemas.openxmlformats.org/officeDocument/2006/relationships/diagramColors" Target="../diagrams/colors54.xml"/><Relationship Id="rId4" Type="http://schemas.openxmlformats.org/officeDocument/2006/relationships/diagramQuickStyle" Target="../diagrams/quickStyle53.xml"/><Relationship Id="rId9" Type="http://schemas.openxmlformats.org/officeDocument/2006/relationships/diagramQuickStyle" Target="../diagrams/quickStyle54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6.xml"/><Relationship Id="rId3" Type="http://schemas.openxmlformats.org/officeDocument/2006/relationships/diagramLayout" Target="../diagrams/layout55.xml"/><Relationship Id="rId7" Type="http://schemas.openxmlformats.org/officeDocument/2006/relationships/diagramData" Target="../diagrams/data56.xml"/><Relationship Id="rId2" Type="http://schemas.openxmlformats.org/officeDocument/2006/relationships/diagramData" Target="../diagrams/data5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5.xml"/><Relationship Id="rId11" Type="http://schemas.microsoft.com/office/2007/relationships/diagramDrawing" Target="../diagrams/drawing56.xml"/><Relationship Id="rId5" Type="http://schemas.openxmlformats.org/officeDocument/2006/relationships/diagramColors" Target="../diagrams/colors55.xml"/><Relationship Id="rId10" Type="http://schemas.openxmlformats.org/officeDocument/2006/relationships/diagramColors" Target="../diagrams/colors56.xml"/><Relationship Id="rId4" Type="http://schemas.openxmlformats.org/officeDocument/2006/relationships/diagramQuickStyle" Target="../diagrams/quickStyle55.xml"/><Relationship Id="rId9" Type="http://schemas.openxmlformats.org/officeDocument/2006/relationships/diagramQuickStyle" Target="../diagrams/quickStyle5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7.xml"/><Relationship Id="rId13" Type="http://schemas.microsoft.com/office/2007/relationships/diagramDrawing" Target="../diagrams/drawing58.xml"/><Relationship Id="rId3" Type="http://schemas.openxmlformats.org/officeDocument/2006/relationships/image" Target="../media/image93.svg"/><Relationship Id="rId7" Type="http://schemas.openxmlformats.org/officeDocument/2006/relationships/diagramColors" Target="../diagrams/colors57.xml"/><Relationship Id="rId12" Type="http://schemas.openxmlformats.org/officeDocument/2006/relationships/diagramColors" Target="../diagrams/colors58.xm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7.xml"/><Relationship Id="rId11" Type="http://schemas.openxmlformats.org/officeDocument/2006/relationships/diagramQuickStyle" Target="../diagrams/quickStyle58.xml"/><Relationship Id="rId5" Type="http://schemas.openxmlformats.org/officeDocument/2006/relationships/diagramLayout" Target="../diagrams/layout57.xml"/><Relationship Id="rId10" Type="http://schemas.openxmlformats.org/officeDocument/2006/relationships/diagramLayout" Target="../diagrams/layout58.xml"/><Relationship Id="rId4" Type="http://schemas.openxmlformats.org/officeDocument/2006/relationships/diagramData" Target="../diagrams/data57.xml"/><Relationship Id="rId9" Type="http://schemas.openxmlformats.org/officeDocument/2006/relationships/diagramData" Target="../diagrams/data58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0.xml"/><Relationship Id="rId3" Type="http://schemas.openxmlformats.org/officeDocument/2006/relationships/diagramLayout" Target="../diagrams/layout59.xml"/><Relationship Id="rId7" Type="http://schemas.openxmlformats.org/officeDocument/2006/relationships/image" Target="../media/image57.png"/><Relationship Id="rId12" Type="http://schemas.microsoft.com/office/2007/relationships/diagramDrawing" Target="../diagrams/drawing60.xml"/><Relationship Id="rId2" Type="http://schemas.openxmlformats.org/officeDocument/2006/relationships/diagramData" Target="../diagrams/data5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9.xml"/><Relationship Id="rId11" Type="http://schemas.openxmlformats.org/officeDocument/2006/relationships/diagramColors" Target="../diagrams/colors60.xml"/><Relationship Id="rId5" Type="http://schemas.openxmlformats.org/officeDocument/2006/relationships/diagramColors" Target="../diagrams/colors59.xml"/><Relationship Id="rId10" Type="http://schemas.openxmlformats.org/officeDocument/2006/relationships/diagramQuickStyle" Target="../diagrams/quickStyle60.xml"/><Relationship Id="rId4" Type="http://schemas.openxmlformats.org/officeDocument/2006/relationships/diagramQuickStyle" Target="../diagrams/quickStyle59.xml"/><Relationship Id="rId9" Type="http://schemas.openxmlformats.org/officeDocument/2006/relationships/diagramLayout" Target="../diagrams/layout6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1.xml"/><Relationship Id="rId7" Type="http://schemas.microsoft.com/office/2007/relationships/diagramDrawing" Target="../diagrams/drawing61.xm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1.xml"/><Relationship Id="rId5" Type="http://schemas.openxmlformats.org/officeDocument/2006/relationships/diagramQuickStyle" Target="../diagrams/quickStyle61.xml"/><Relationship Id="rId4" Type="http://schemas.openxmlformats.org/officeDocument/2006/relationships/diagramLayout" Target="../diagrams/layout6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2.xml"/><Relationship Id="rId7" Type="http://schemas.microsoft.com/office/2007/relationships/diagramDrawing" Target="../diagrams/drawing62.xm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2.xml"/><Relationship Id="rId5" Type="http://schemas.openxmlformats.org/officeDocument/2006/relationships/diagramQuickStyle" Target="../diagrams/quickStyle62.xml"/><Relationship Id="rId4" Type="http://schemas.openxmlformats.org/officeDocument/2006/relationships/diagramLayout" Target="../diagrams/layout6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3.xml"/><Relationship Id="rId7" Type="http://schemas.microsoft.com/office/2007/relationships/diagramDrawing" Target="../diagrams/drawing63.xm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3.xml"/><Relationship Id="rId5" Type="http://schemas.openxmlformats.org/officeDocument/2006/relationships/diagramQuickStyle" Target="../diagrams/quickStyle63.xml"/><Relationship Id="rId4" Type="http://schemas.openxmlformats.org/officeDocument/2006/relationships/diagramLayout" Target="../diagrams/layout63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5.xml"/><Relationship Id="rId3" Type="http://schemas.openxmlformats.org/officeDocument/2006/relationships/diagramLayout" Target="../diagrams/layout64.xml"/><Relationship Id="rId7" Type="http://schemas.openxmlformats.org/officeDocument/2006/relationships/diagramData" Target="../diagrams/data65.xml"/><Relationship Id="rId2" Type="http://schemas.openxmlformats.org/officeDocument/2006/relationships/diagramData" Target="../diagrams/data6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4.xml"/><Relationship Id="rId11" Type="http://schemas.microsoft.com/office/2007/relationships/diagramDrawing" Target="../diagrams/drawing65.xml"/><Relationship Id="rId5" Type="http://schemas.openxmlformats.org/officeDocument/2006/relationships/diagramColors" Target="../diagrams/colors64.xml"/><Relationship Id="rId10" Type="http://schemas.openxmlformats.org/officeDocument/2006/relationships/diagramColors" Target="../diagrams/colors65.xml"/><Relationship Id="rId4" Type="http://schemas.openxmlformats.org/officeDocument/2006/relationships/diagramQuickStyle" Target="../diagrams/quickStyle64.xml"/><Relationship Id="rId9" Type="http://schemas.openxmlformats.org/officeDocument/2006/relationships/diagramQuickStyle" Target="../diagrams/quickStyle65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7.xml"/><Relationship Id="rId3" Type="http://schemas.openxmlformats.org/officeDocument/2006/relationships/diagramLayout" Target="../diagrams/layout66.xml"/><Relationship Id="rId7" Type="http://schemas.openxmlformats.org/officeDocument/2006/relationships/diagramData" Target="../diagrams/data67.xml"/><Relationship Id="rId2" Type="http://schemas.openxmlformats.org/officeDocument/2006/relationships/diagramData" Target="../diagrams/data6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6.xml"/><Relationship Id="rId11" Type="http://schemas.microsoft.com/office/2007/relationships/diagramDrawing" Target="../diagrams/drawing67.xml"/><Relationship Id="rId5" Type="http://schemas.openxmlformats.org/officeDocument/2006/relationships/diagramColors" Target="../diagrams/colors66.xml"/><Relationship Id="rId10" Type="http://schemas.openxmlformats.org/officeDocument/2006/relationships/diagramColors" Target="../diagrams/colors67.xml"/><Relationship Id="rId4" Type="http://schemas.openxmlformats.org/officeDocument/2006/relationships/diagramQuickStyle" Target="../diagrams/quickStyle66.xml"/><Relationship Id="rId9" Type="http://schemas.openxmlformats.org/officeDocument/2006/relationships/diagramQuickStyle" Target="../diagrams/quickStyle6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8.xml"/><Relationship Id="rId7" Type="http://schemas.microsoft.com/office/2007/relationships/diagramDrawing" Target="../diagrams/drawing68.xml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8.xml"/><Relationship Id="rId5" Type="http://schemas.openxmlformats.org/officeDocument/2006/relationships/diagramQuickStyle" Target="../diagrams/quickStyle68.xml"/><Relationship Id="rId4" Type="http://schemas.openxmlformats.org/officeDocument/2006/relationships/diagramLayout" Target="../diagrams/layout68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0.xml"/><Relationship Id="rId3" Type="http://schemas.openxmlformats.org/officeDocument/2006/relationships/diagramLayout" Target="../diagrams/layout69.xml"/><Relationship Id="rId7" Type="http://schemas.openxmlformats.org/officeDocument/2006/relationships/diagramData" Target="../diagrams/data70.xml"/><Relationship Id="rId2" Type="http://schemas.openxmlformats.org/officeDocument/2006/relationships/diagramData" Target="../diagrams/data6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9.xml"/><Relationship Id="rId11" Type="http://schemas.microsoft.com/office/2007/relationships/diagramDrawing" Target="../diagrams/drawing70.xml"/><Relationship Id="rId5" Type="http://schemas.openxmlformats.org/officeDocument/2006/relationships/diagramColors" Target="../diagrams/colors69.xml"/><Relationship Id="rId10" Type="http://schemas.openxmlformats.org/officeDocument/2006/relationships/diagramColors" Target="../diagrams/colors70.xml"/><Relationship Id="rId4" Type="http://schemas.openxmlformats.org/officeDocument/2006/relationships/diagramQuickStyle" Target="../diagrams/quickStyle69.xml"/><Relationship Id="rId9" Type="http://schemas.openxmlformats.org/officeDocument/2006/relationships/diagramQuickStyle" Target="../diagrams/quickStyle70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2.xml"/><Relationship Id="rId3" Type="http://schemas.openxmlformats.org/officeDocument/2006/relationships/diagramLayout" Target="../diagrams/layout71.xml"/><Relationship Id="rId7" Type="http://schemas.openxmlformats.org/officeDocument/2006/relationships/diagramData" Target="../diagrams/data72.xml"/><Relationship Id="rId2" Type="http://schemas.openxmlformats.org/officeDocument/2006/relationships/diagramData" Target="../diagrams/data7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1.xml"/><Relationship Id="rId11" Type="http://schemas.microsoft.com/office/2007/relationships/diagramDrawing" Target="../diagrams/drawing72.xml"/><Relationship Id="rId5" Type="http://schemas.openxmlformats.org/officeDocument/2006/relationships/diagramColors" Target="../diagrams/colors71.xml"/><Relationship Id="rId10" Type="http://schemas.openxmlformats.org/officeDocument/2006/relationships/diagramColors" Target="../diagrams/colors72.xml"/><Relationship Id="rId4" Type="http://schemas.openxmlformats.org/officeDocument/2006/relationships/diagramQuickStyle" Target="../diagrams/quickStyle71.xml"/><Relationship Id="rId9" Type="http://schemas.openxmlformats.org/officeDocument/2006/relationships/diagramQuickStyle" Target="../diagrams/quickStyle7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3" Type="http://schemas.openxmlformats.org/officeDocument/2006/relationships/diagramLayout" Target="../diagrams/layout6.xml"/><Relationship Id="rId7" Type="http://schemas.openxmlformats.org/officeDocument/2006/relationships/diagramData" Target="../diagrams/data7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11" Type="http://schemas.microsoft.com/office/2007/relationships/diagramDrawing" Target="../diagrams/drawing7.xml"/><Relationship Id="rId5" Type="http://schemas.openxmlformats.org/officeDocument/2006/relationships/diagramColors" Target="../diagrams/colors6.xml"/><Relationship Id="rId10" Type="http://schemas.openxmlformats.org/officeDocument/2006/relationships/diagramColors" Target="../diagrams/colors7.xml"/><Relationship Id="rId4" Type="http://schemas.openxmlformats.org/officeDocument/2006/relationships/diagramQuickStyle" Target="../diagrams/quickStyle6.xml"/><Relationship Id="rId9" Type="http://schemas.openxmlformats.org/officeDocument/2006/relationships/diagramQuickStyle" Target="../diagrams/quickStyle7.xml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3.xml"/><Relationship Id="rId3" Type="http://schemas.openxmlformats.org/officeDocument/2006/relationships/image" Target="../media/image116.svg"/><Relationship Id="rId7" Type="http://schemas.openxmlformats.org/officeDocument/2006/relationships/diagramColors" Target="../diagrams/colors73.xm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73.xml"/><Relationship Id="rId5" Type="http://schemas.openxmlformats.org/officeDocument/2006/relationships/diagramLayout" Target="../diagrams/layout73.xml"/><Relationship Id="rId4" Type="http://schemas.openxmlformats.org/officeDocument/2006/relationships/diagramData" Target="../diagrams/data7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4.xml"/><Relationship Id="rId2" Type="http://schemas.openxmlformats.org/officeDocument/2006/relationships/diagramData" Target="../diagrams/data74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74.xml"/><Relationship Id="rId5" Type="http://schemas.openxmlformats.org/officeDocument/2006/relationships/diagramColors" Target="../diagrams/colors74.xml"/><Relationship Id="rId4" Type="http://schemas.openxmlformats.org/officeDocument/2006/relationships/diagramQuickStyle" Target="../diagrams/quickStyle7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9.xml"/><Relationship Id="rId3" Type="http://schemas.openxmlformats.org/officeDocument/2006/relationships/diagramLayout" Target="../diagrams/layout8.xml"/><Relationship Id="rId7" Type="http://schemas.openxmlformats.org/officeDocument/2006/relationships/diagramData" Target="../diagrams/data9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11" Type="http://schemas.microsoft.com/office/2007/relationships/diagramDrawing" Target="../diagrams/drawing9.xml"/><Relationship Id="rId5" Type="http://schemas.openxmlformats.org/officeDocument/2006/relationships/diagramColors" Target="../diagrams/colors8.xml"/><Relationship Id="rId10" Type="http://schemas.openxmlformats.org/officeDocument/2006/relationships/diagramColors" Target="../diagrams/colors9.xml"/><Relationship Id="rId4" Type="http://schemas.openxmlformats.org/officeDocument/2006/relationships/diagramQuickStyle" Target="../diagrams/quickStyle8.xml"/><Relationship Id="rId9" Type="http://schemas.openxmlformats.org/officeDocument/2006/relationships/diagramQuickStyle" Target="../diagrams/quickStyle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1.xml"/><Relationship Id="rId3" Type="http://schemas.openxmlformats.org/officeDocument/2006/relationships/diagramLayout" Target="../diagrams/layout10.xml"/><Relationship Id="rId7" Type="http://schemas.openxmlformats.org/officeDocument/2006/relationships/diagramData" Target="../diagrams/data11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11" Type="http://schemas.microsoft.com/office/2007/relationships/diagramDrawing" Target="../diagrams/drawing11.xml"/><Relationship Id="rId5" Type="http://schemas.openxmlformats.org/officeDocument/2006/relationships/diagramColors" Target="../diagrams/colors10.xml"/><Relationship Id="rId10" Type="http://schemas.openxmlformats.org/officeDocument/2006/relationships/diagramColors" Target="../diagrams/colors11.xml"/><Relationship Id="rId4" Type="http://schemas.openxmlformats.org/officeDocument/2006/relationships/diagramQuickStyle" Target="../diagrams/quickStyle10.xml"/><Relationship Id="rId9" Type="http://schemas.openxmlformats.org/officeDocument/2006/relationships/diagramQuickStyle" Target="../diagrams/quickStyle1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3.xml"/><Relationship Id="rId3" Type="http://schemas.openxmlformats.org/officeDocument/2006/relationships/diagramLayout" Target="../diagrams/layout12.xml"/><Relationship Id="rId7" Type="http://schemas.openxmlformats.org/officeDocument/2006/relationships/diagramData" Target="../diagrams/data13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11" Type="http://schemas.microsoft.com/office/2007/relationships/diagramDrawing" Target="../diagrams/drawing13.xml"/><Relationship Id="rId5" Type="http://schemas.openxmlformats.org/officeDocument/2006/relationships/diagramColors" Target="../diagrams/colors12.xml"/><Relationship Id="rId10" Type="http://schemas.openxmlformats.org/officeDocument/2006/relationships/diagramColors" Target="../diagrams/colors13.xml"/><Relationship Id="rId4" Type="http://schemas.openxmlformats.org/officeDocument/2006/relationships/diagramQuickStyle" Target="../diagrams/quickStyle12.xml"/><Relationship Id="rId9" Type="http://schemas.openxmlformats.org/officeDocument/2006/relationships/diagramQuickStyle" Target="../diagrams/quickStyle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5.xml"/><Relationship Id="rId3" Type="http://schemas.openxmlformats.org/officeDocument/2006/relationships/diagramLayout" Target="../diagrams/layout14.xml"/><Relationship Id="rId7" Type="http://schemas.openxmlformats.org/officeDocument/2006/relationships/diagramData" Target="../diagrams/data15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11" Type="http://schemas.microsoft.com/office/2007/relationships/diagramDrawing" Target="../diagrams/drawing15.xml"/><Relationship Id="rId5" Type="http://schemas.openxmlformats.org/officeDocument/2006/relationships/diagramColors" Target="../diagrams/colors14.xml"/><Relationship Id="rId10" Type="http://schemas.openxmlformats.org/officeDocument/2006/relationships/diagramColors" Target="../diagrams/colors15.xml"/><Relationship Id="rId4" Type="http://schemas.openxmlformats.org/officeDocument/2006/relationships/diagramQuickStyle" Target="../diagrams/quickStyle14.xml"/><Relationship Id="rId9" Type="http://schemas.openxmlformats.org/officeDocument/2006/relationships/diagramQuickStyle" Target="../diagrams/quickStyle1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7.xml"/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12" Type="http://schemas.microsoft.com/office/2007/relationships/diagramDrawing" Target="../diagrams/drawing17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6.xml"/><Relationship Id="rId11" Type="http://schemas.openxmlformats.org/officeDocument/2006/relationships/diagramColors" Target="../diagrams/colors17.xml"/><Relationship Id="rId5" Type="http://schemas.openxmlformats.org/officeDocument/2006/relationships/diagramQuickStyle" Target="../diagrams/quickStyle16.xml"/><Relationship Id="rId10" Type="http://schemas.openxmlformats.org/officeDocument/2006/relationships/diagramQuickStyle" Target="../diagrams/quickStyle17.xml"/><Relationship Id="rId4" Type="http://schemas.openxmlformats.org/officeDocument/2006/relationships/diagramLayout" Target="../diagrams/layout16.xml"/><Relationship Id="rId9" Type="http://schemas.openxmlformats.org/officeDocument/2006/relationships/diagramLayout" Target="../diagrams/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xmlns="" id="{5C8041AD-0A28-47FA-8BFF-56BAAA24647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72EF3F9A-9717-4ACB-A30D-96694842C4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1"/>
            <a:ext cx="6095998" cy="45739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870E9478-9284-FEB9-24B0-9F27A218AC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553" y="397275"/>
            <a:ext cx="5216531" cy="376125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800" b="1" dirty="0"/>
              <a:t>TÜBİTAK ÜNİVERSİTE ÖĞRENCİLERİ ARAŞTIRMA PROJELERİ </a:t>
            </a:r>
            <a:br>
              <a:rPr lang="en-US" sz="3800" b="1" dirty="0"/>
            </a:br>
            <a:r>
              <a:rPr lang="en-US" sz="3800" b="1" dirty="0"/>
              <a:t>(2209-A </a:t>
            </a:r>
            <a:r>
              <a:rPr lang="en-US" sz="3800" b="1"/>
              <a:t>ve</a:t>
            </a:r>
            <a:r>
              <a:rPr lang="en-US" sz="3800" b="1" dirty="0"/>
              <a:t> 2209-B)</a:t>
            </a:r>
            <a:br>
              <a:rPr lang="en-US" sz="3800" b="1" dirty="0"/>
            </a:br>
            <a:endParaRPr lang="en-US" sz="3800" dirty="0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xmlns="" id="{7FE17550-42C4-A3B7-38ED-17A8A0F838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1183" y="4846029"/>
            <a:ext cx="5238584" cy="13704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Sunan : Prof. Dr. Nafız MADEN</a:t>
            </a:r>
          </a:p>
        </p:txBody>
      </p:sp>
      <p:pic>
        <p:nvPicPr>
          <p:cNvPr id="4" name="Picture 3" descr="neon, lamba, hafif içeren bir resim&#10;&#10;Açıklama otomatik olarak oluşturuldu">
            <a:extLst>
              <a:ext uri="{FF2B5EF4-FFF2-40B4-BE49-F238E27FC236}">
                <a16:creationId xmlns:a16="http://schemas.microsoft.com/office/drawing/2014/main" xmlns="" id="{B1C2046A-5E0A-25AA-B72B-9612AE13D0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458" r="22986"/>
          <a:stretch/>
        </p:blipFill>
        <p:spPr>
          <a:xfrm>
            <a:off x="6095998" y="-1"/>
            <a:ext cx="6096002" cy="6858001"/>
          </a:xfrm>
          <a:prstGeom prst="rect">
            <a:avLst/>
          </a:prstGeom>
        </p:spPr>
      </p:pic>
      <p:graphicFrame>
        <p:nvGraphicFramePr>
          <p:cNvPr id="7" name="Diyagram 6">
            <a:extLst>
              <a:ext uri="{FF2B5EF4-FFF2-40B4-BE49-F238E27FC236}">
                <a16:creationId xmlns:a16="http://schemas.microsoft.com/office/drawing/2014/main" xmlns="" id="{F7585833-6755-B576-AFF7-590633C830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35327088"/>
              </p:ext>
            </p:extLst>
          </p:nvPr>
        </p:nvGraphicFramePr>
        <p:xfrm>
          <a:off x="0" y="6460725"/>
          <a:ext cx="3261476" cy="397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4077286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xmlns="" id="{2380A34A-731B-4B77-8D1A-4326EA6123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72EF3F9A-9717-4ACB-A30D-96694842C4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3047991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46222" y="365125"/>
            <a:ext cx="2689847" cy="3938518"/>
          </a:xfrm>
        </p:spPr>
        <p:txBody>
          <a:bodyPr>
            <a:normAutofit/>
          </a:bodyPr>
          <a:lstStyle/>
          <a:p>
            <a:r>
              <a:rPr lang="tr-TR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Temel araştırma</a:t>
            </a:r>
            <a:endParaRPr lang="tr-TR" sz="3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E5CD2E8B-968C-4DDC-9470-260B5DA13D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4572778"/>
            <a:ext cx="3047997" cy="2285222"/>
            <a:chOff x="0" y="3438071"/>
            <a:chExt cx="3047997" cy="3429000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xmlns="" id="{54940AF6-4BB8-4A24-9BCA-B088F02BD80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" y="3438071"/>
              <a:ext cx="3047991" cy="3429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xmlns="" id="{44AD7D5E-CDD6-4468-9F5F-6802387A9C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3447142"/>
              <a:ext cx="3047997" cy="3419929"/>
            </a:xfrm>
            <a:prstGeom prst="rect">
              <a:avLst/>
            </a:prstGeom>
            <a:solidFill>
              <a:srgbClr val="FFFFFF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6" name="İçerik Yer Tutucusu 2">
            <a:extLst>
              <a:ext uri="{FF2B5EF4-FFF2-40B4-BE49-F238E27FC236}">
                <a16:creationId xmlns:a16="http://schemas.microsoft.com/office/drawing/2014/main" xmlns="" id="{B0772573-D913-3CEC-BBB1-8412B48C139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59274018"/>
              </p:ext>
            </p:extLst>
          </p:nvPr>
        </p:nvGraphicFramePr>
        <p:xfrm>
          <a:off x="3811656" y="551622"/>
          <a:ext cx="7742583" cy="56253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Diyagram 6">
            <a:extLst>
              <a:ext uri="{FF2B5EF4-FFF2-40B4-BE49-F238E27FC236}">
                <a16:creationId xmlns:a16="http://schemas.microsoft.com/office/drawing/2014/main" xmlns="" id="{57EFC8D2-3CFC-B6BB-746E-A956EC82B00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07731438"/>
              </p:ext>
            </p:extLst>
          </p:nvPr>
        </p:nvGraphicFramePr>
        <p:xfrm>
          <a:off x="0" y="6460725"/>
          <a:ext cx="3261476" cy="397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8845871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9">
            <a:extLst>
              <a:ext uri="{FF2B5EF4-FFF2-40B4-BE49-F238E27FC236}">
                <a16:creationId xmlns:a16="http://schemas.microsoft.com/office/drawing/2014/main" xmlns="" id="{8DDAA74B-8E81-4F15-BC0F-4050965FF5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xmlns="" id="{374CD4C6-F07B-411C-876A-727559731F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"/>
            <a:ext cx="6083644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84552" y="365125"/>
            <a:ext cx="5022630" cy="2430030"/>
          </a:xfrm>
        </p:spPr>
        <p:txBody>
          <a:bodyPr>
            <a:normAutofit/>
          </a:bodyPr>
          <a:lstStyle/>
          <a:p>
            <a:r>
              <a:rPr lang="tr-TR" b="1" dirty="0"/>
              <a:t>Uygulamalı araştırma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84552" y="3870613"/>
            <a:ext cx="5022630" cy="2306349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tr-TR" sz="1700"/>
              <a:t>Uygulamalı araştırma da özgün bilgi üretmeye yöneliktir. Ana hedef olarak doğrudan özgün ve pratik bir amaç içerir. </a:t>
            </a:r>
          </a:p>
          <a:p>
            <a:pPr>
              <a:lnSpc>
                <a:spcPct val="110000"/>
              </a:lnSpc>
            </a:pPr>
            <a:endParaRPr lang="tr-TR" sz="1700"/>
          </a:p>
          <a:p>
            <a:pPr marL="0" indent="0">
              <a:lnSpc>
                <a:spcPct val="110000"/>
              </a:lnSpc>
              <a:buNone/>
            </a:pPr>
            <a:r>
              <a:rPr lang="tr-TR" sz="1700"/>
              <a:t>Belirli sorunları çözmek amacıyla, mevcut bilgi ile eklerinin değerlendirilmesini kapsar. </a:t>
            </a:r>
          </a:p>
        </p:txBody>
      </p:sp>
      <p:pic>
        <p:nvPicPr>
          <p:cNvPr id="16" name="Picture 5" descr="Bulmaca taşı tutan kişi">
            <a:extLst>
              <a:ext uri="{FF2B5EF4-FFF2-40B4-BE49-F238E27FC236}">
                <a16:creationId xmlns:a16="http://schemas.microsoft.com/office/drawing/2014/main" xmlns="" id="{8AE98CB8-47C2-384C-6B67-160076F4DD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990" r="19665" b="-1"/>
          <a:stretch/>
        </p:blipFill>
        <p:spPr>
          <a:xfrm>
            <a:off x="6083644" y="10"/>
            <a:ext cx="6108356" cy="6857990"/>
          </a:xfrm>
          <a:prstGeom prst="rect">
            <a:avLst/>
          </a:prstGeom>
        </p:spPr>
      </p:pic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>
          <a:xfrm>
            <a:off x="10764983" y="6356350"/>
            <a:ext cx="128079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D852D46-62B6-4116-81A4-D3D7D899490A}" type="slidenum">
              <a:rPr lang="tr-TR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11</a:t>
            </a:fld>
            <a:endParaRPr lang="tr-TR">
              <a:solidFill>
                <a:srgbClr val="FFFFFF"/>
              </a:solidFill>
            </a:endParaRPr>
          </a:p>
        </p:txBody>
      </p:sp>
      <p:graphicFrame>
        <p:nvGraphicFramePr>
          <p:cNvPr id="7" name="Diyagram 6">
            <a:extLst>
              <a:ext uri="{FF2B5EF4-FFF2-40B4-BE49-F238E27FC236}">
                <a16:creationId xmlns:a16="http://schemas.microsoft.com/office/drawing/2014/main" xmlns="" id="{2CC0BBAB-0F05-3761-4F4E-CE9A2377ED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07731438"/>
              </p:ext>
            </p:extLst>
          </p:nvPr>
        </p:nvGraphicFramePr>
        <p:xfrm>
          <a:off x="0" y="6460725"/>
          <a:ext cx="3261476" cy="397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867250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17">
            <a:extLst>
              <a:ext uri="{FF2B5EF4-FFF2-40B4-BE49-F238E27FC236}">
                <a16:creationId xmlns:a16="http://schemas.microsoft.com/office/drawing/2014/main" xmlns="" id="{4AF15C8E-093E-4823-A12A-001BAA62B96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9">
            <a:extLst>
              <a:ext uri="{FF2B5EF4-FFF2-40B4-BE49-F238E27FC236}">
                <a16:creationId xmlns:a16="http://schemas.microsoft.com/office/drawing/2014/main" xmlns="" id="{8DC60494-71A0-4561-A012-BA2338D0DC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>
            <a:off x="0" y="0"/>
            <a:ext cx="12192000" cy="22957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84552" y="365125"/>
            <a:ext cx="10869248" cy="1570831"/>
          </a:xfrm>
        </p:spPr>
        <p:txBody>
          <a:bodyPr>
            <a:normAutofit/>
          </a:bodyPr>
          <a:lstStyle/>
          <a:p>
            <a:r>
              <a:rPr lang="tr-TR" dirty="0"/>
              <a:t>Deneysel geliştirme</a:t>
            </a:r>
          </a:p>
        </p:txBody>
      </p:sp>
      <p:graphicFrame>
        <p:nvGraphicFramePr>
          <p:cNvPr id="6" name="İçerik Yer Tutucusu 2">
            <a:extLst>
              <a:ext uri="{FF2B5EF4-FFF2-40B4-BE49-F238E27FC236}">
                <a16:creationId xmlns:a16="http://schemas.microsoft.com/office/drawing/2014/main" xmlns="" id="{EE432906-CEE5-5B92-9606-50483C7459F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9034059"/>
              </p:ext>
            </p:extLst>
          </p:nvPr>
        </p:nvGraphicFramePr>
        <p:xfrm>
          <a:off x="427383" y="2713383"/>
          <a:ext cx="11380304" cy="34140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Diyagram 6">
            <a:extLst>
              <a:ext uri="{FF2B5EF4-FFF2-40B4-BE49-F238E27FC236}">
                <a16:creationId xmlns:a16="http://schemas.microsoft.com/office/drawing/2014/main" xmlns="" id="{009284BB-1E7E-C5D9-E089-9741F5CBD7C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07731438"/>
              </p:ext>
            </p:extLst>
          </p:nvPr>
        </p:nvGraphicFramePr>
        <p:xfrm>
          <a:off x="0" y="6460725"/>
          <a:ext cx="3261476" cy="397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7542995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Yer Tutucusu 4">
            <a:extLst>
              <a:ext uri="{FF2B5EF4-FFF2-40B4-BE49-F238E27FC236}">
                <a16:creationId xmlns:a16="http://schemas.microsoft.com/office/drawing/2014/main" xmlns="" id="{92AECFC1-F226-8951-5014-EBC620D8D8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tr-TR" dirty="0">
                <a:effectLst/>
              </a:rPr>
              <a:t>Bilim</a:t>
            </a:r>
          </a:p>
        </p:txBody>
      </p:sp>
      <p:sp>
        <p:nvSpPr>
          <p:cNvPr id="8" name="İçerik Yer Tutucusu 7">
            <a:extLst>
              <a:ext uri="{FF2B5EF4-FFF2-40B4-BE49-F238E27FC236}">
                <a16:creationId xmlns:a16="http://schemas.microsoft.com/office/drawing/2014/main" xmlns="" id="{F9E3E0ED-E8F1-47DB-219E-5AFEBBE8A1A6}"/>
              </a:ext>
            </a:extLst>
          </p:cNvPr>
          <p:cNvSpPr>
            <a:spLocks noGrp="1"/>
          </p:cNvSpPr>
          <p:nvPr>
            <p:ph type="body" sz="half" idx="15"/>
          </p:nvPr>
        </p:nvSpPr>
        <p:spPr/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Aft>
                <a:spcPts val="0"/>
              </a:spcAft>
              <a:defRPr/>
            </a:pPr>
            <a:r>
              <a:rPr lang="tr-TR" sz="1800" dirty="0">
                <a:effectLst/>
              </a:rPr>
              <a:t>İnsanoğlunun yaşamı boyunca vardır.</a:t>
            </a:r>
          </a:p>
          <a:p>
            <a:pPr fontAlgn="auto">
              <a:spcAft>
                <a:spcPts val="0"/>
              </a:spcAft>
              <a:defRPr/>
            </a:pPr>
            <a:r>
              <a:rPr lang="tr-TR" sz="1800" dirty="0">
                <a:solidFill>
                  <a:srgbClr val="FF0000"/>
                </a:solidFill>
                <a:effectLst/>
              </a:rPr>
              <a:t>Bilginin toplanmış halidir.</a:t>
            </a:r>
          </a:p>
          <a:p>
            <a:pPr fontAlgn="auto">
              <a:spcAft>
                <a:spcPts val="0"/>
              </a:spcAft>
              <a:defRPr/>
            </a:pPr>
            <a:r>
              <a:rPr lang="tr-TR" sz="1800" dirty="0">
                <a:effectLst/>
              </a:rPr>
              <a:t>Doğa olaylarının neden gerçekleştiğinin çalışmasıdır.</a:t>
            </a:r>
          </a:p>
        </p:txBody>
      </p:sp>
      <p:sp>
        <p:nvSpPr>
          <p:cNvPr id="7" name="Metin Yer Tutucusu 6">
            <a:extLst>
              <a:ext uri="{FF2B5EF4-FFF2-40B4-BE49-F238E27FC236}">
                <a16:creationId xmlns:a16="http://schemas.microsoft.com/office/drawing/2014/main" xmlns="" id="{DE4FE4B9-3236-54E4-B137-3CF09751A2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tr-TR" dirty="0">
                <a:effectLst/>
              </a:rPr>
              <a:t>Teknoloji</a:t>
            </a:r>
          </a:p>
        </p:txBody>
      </p:sp>
      <p:sp>
        <p:nvSpPr>
          <p:cNvPr id="10" name="Metin Yer Tutucusu 9">
            <a:extLst>
              <a:ext uri="{FF2B5EF4-FFF2-40B4-BE49-F238E27FC236}">
                <a16:creationId xmlns:a16="http://schemas.microsoft.com/office/drawing/2014/main" xmlns="" id="{D173AAA3-77E0-9952-E0DE-6A2C7407F1AA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Aft>
                <a:spcPts val="0"/>
              </a:spcAft>
              <a:defRPr/>
            </a:pPr>
            <a:r>
              <a:rPr lang="tr-TR" sz="1800" dirty="0">
                <a:effectLst/>
              </a:rPr>
              <a:t>Son birkaç yüzyılda vardır.</a:t>
            </a:r>
          </a:p>
          <a:p>
            <a:pPr fontAlgn="auto">
              <a:spcAft>
                <a:spcPts val="0"/>
              </a:spcAft>
              <a:defRPr/>
            </a:pPr>
            <a:r>
              <a:rPr lang="tr-TR" sz="1800" dirty="0">
                <a:solidFill>
                  <a:srgbClr val="FF0000"/>
                </a:solidFill>
                <a:effectLst/>
              </a:rPr>
              <a:t>Bilginin pratik yaşama uygulanmış halidir.</a:t>
            </a:r>
          </a:p>
          <a:p>
            <a:pPr fontAlgn="auto">
              <a:spcAft>
                <a:spcPts val="0"/>
              </a:spcAft>
              <a:defRPr/>
            </a:pPr>
            <a:r>
              <a:rPr lang="tr-TR" sz="1800" dirty="0">
                <a:effectLst/>
              </a:rPr>
              <a:t>Bilginin toplumun ihtiyaç duyduğu mal ve hizmet kaynaklarına dönüştürülmesidir.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xmlns="" id="{374ACF1E-9E52-9E71-9CF7-D50E2D8F6E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tr-TR" dirty="0" err="1">
                <a:effectLst/>
              </a:rPr>
              <a:t>İnovasyon</a:t>
            </a:r>
            <a:endParaRPr lang="tr-TR" dirty="0">
              <a:effectLst/>
            </a:endParaRPr>
          </a:p>
        </p:txBody>
      </p:sp>
      <p:sp>
        <p:nvSpPr>
          <p:cNvPr id="11" name="Metin Yer Tutucusu 10">
            <a:extLst>
              <a:ext uri="{FF2B5EF4-FFF2-40B4-BE49-F238E27FC236}">
                <a16:creationId xmlns:a16="http://schemas.microsoft.com/office/drawing/2014/main" xmlns="" id="{106FA101-A4A2-9BE6-2888-EE6B2123451C}"/>
              </a:ext>
            </a:extLst>
          </p:cNvPr>
          <p:cNvSpPr>
            <a:spLocks noGrp="1"/>
          </p:cNvSpPr>
          <p:nvPr>
            <p:ph type="body" sz="half" idx="17"/>
          </p:nvPr>
        </p:nvSpPr>
        <p:spPr/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Aft>
                <a:spcPts val="0"/>
              </a:spcAft>
              <a:defRPr/>
            </a:pPr>
            <a:r>
              <a:rPr lang="tr-TR" sz="1800" dirty="0">
                <a:effectLst/>
              </a:rPr>
              <a:t>Son 15 yılda hayatımıza girmiş </a:t>
            </a:r>
            <a:r>
              <a:rPr lang="tr-TR" sz="1800" dirty="0">
                <a:solidFill>
                  <a:srgbClr val="FF0000"/>
                </a:solidFill>
                <a:effectLst/>
              </a:rPr>
              <a:t>büyülü</a:t>
            </a:r>
            <a:r>
              <a:rPr lang="tr-TR" sz="1800" dirty="0">
                <a:effectLst/>
              </a:rPr>
              <a:t> bir sözcüktür.</a:t>
            </a:r>
          </a:p>
        </p:txBody>
      </p:sp>
      <p:graphicFrame>
        <p:nvGraphicFramePr>
          <p:cNvPr id="20" name="Diyagram 19">
            <a:extLst>
              <a:ext uri="{FF2B5EF4-FFF2-40B4-BE49-F238E27FC236}">
                <a16:creationId xmlns:a16="http://schemas.microsoft.com/office/drawing/2014/main" xmlns="" id="{902F3620-3AD5-DEA9-8779-76169FA35846}"/>
              </a:ext>
            </a:extLst>
          </p:cNvPr>
          <p:cNvGraphicFramePr/>
          <p:nvPr/>
        </p:nvGraphicFramePr>
        <p:xfrm>
          <a:off x="334963" y="753228"/>
          <a:ext cx="9959219" cy="10809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Diyagram 2">
            <a:extLst>
              <a:ext uri="{FF2B5EF4-FFF2-40B4-BE49-F238E27FC236}">
                <a16:creationId xmlns:a16="http://schemas.microsoft.com/office/drawing/2014/main" xmlns="" id="{5CBCB839-05D3-90DE-5BC3-3FC1A85BBBF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07731438"/>
              </p:ext>
            </p:extLst>
          </p:nvPr>
        </p:nvGraphicFramePr>
        <p:xfrm>
          <a:off x="0" y="6460725"/>
          <a:ext cx="3261476" cy="397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  <p:bldP spid="11" grpId="0" uiExpand="1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İçerik Yer Tutucusu 1">
            <a:extLst>
              <a:ext uri="{FF2B5EF4-FFF2-40B4-BE49-F238E27FC236}">
                <a16:creationId xmlns:a16="http://schemas.microsoft.com/office/drawing/2014/main" xmlns="" id="{1BB73028-06A0-2309-0E84-D8DD8902B936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025934032"/>
              </p:ext>
            </p:extLst>
          </p:nvPr>
        </p:nvGraphicFramePr>
        <p:xfrm>
          <a:off x="119336" y="2277208"/>
          <a:ext cx="5184576" cy="4392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İçerik Yer Tutucusu 2">
            <a:extLst>
              <a:ext uri="{FF2B5EF4-FFF2-40B4-BE49-F238E27FC236}">
                <a16:creationId xmlns:a16="http://schemas.microsoft.com/office/drawing/2014/main" xmlns="" id="{75CA8D85-F305-BE19-60F9-E9E4B993AFD2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508625459"/>
              </p:ext>
            </p:extLst>
          </p:nvPr>
        </p:nvGraphicFramePr>
        <p:xfrm>
          <a:off x="5303912" y="2277206"/>
          <a:ext cx="6553126" cy="43921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6" name="Diyagram 5">
            <a:extLst>
              <a:ext uri="{FF2B5EF4-FFF2-40B4-BE49-F238E27FC236}">
                <a16:creationId xmlns:a16="http://schemas.microsoft.com/office/drawing/2014/main" xmlns="" id="{D8FEBEBE-9017-AA5B-7375-712FF0BE1D1E}"/>
              </a:ext>
            </a:extLst>
          </p:cNvPr>
          <p:cNvGraphicFramePr/>
          <p:nvPr/>
        </p:nvGraphicFramePr>
        <p:xfrm>
          <a:off x="335360" y="753228"/>
          <a:ext cx="9937104" cy="10809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5" name="Diyagram 4">
            <a:extLst>
              <a:ext uri="{FF2B5EF4-FFF2-40B4-BE49-F238E27FC236}">
                <a16:creationId xmlns:a16="http://schemas.microsoft.com/office/drawing/2014/main" xmlns="" id="{6C512FF4-9EF8-1A75-3E4B-A8F63E0191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9577061"/>
              </p:ext>
            </p:extLst>
          </p:nvPr>
        </p:nvGraphicFramePr>
        <p:xfrm>
          <a:off x="8930524" y="6460725"/>
          <a:ext cx="3261476" cy="397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</p:spTree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yagram 10">
            <a:extLst>
              <a:ext uri="{FF2B5EF4-FFF2-40B4-BE49-F238E27FC236}">
                <a16:creationId xmlns:a16="http://schemas.microsoft.com/office/drawing/2014/main" xmlns="" id="{A0E090A2-6F42-C6F0-18F4-76540540D7C0}"/>
              </a:ext>
            </a:extLst>
          </p:cNvPr>
          <p:cNvGraphicFramePr/>
          <p:nvPr/>
        </p:nvGraphicFramePr>
        <p:xfrm>
          <a:off x="335360" y="692696"/>
          <a:ext cx="9613861" cy="10809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2" name="İçerik Yer Tutucusu 11">
            <a:extLst>
              <a:ext uri="{FF2B5EF4-FFF2-40B4-BE49-F238E27FC236}">
                <a16:creationId xmlns:a16="http://schemas.microsoft.com/office/drawing/2014/main" xmlns="" id="{84C3D8E4-A259-7BF5-D899-AEA126D65F8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28992936"/>
              </p:ext>
            </p:extLst>
          </p:nvPr>
        </p:nvGraphicFramePr>
        <p:xfrm>
          <a:off x="182559" y="2300184"/>
          <a:ext cx="9363456" cy="43569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3" name="Diyagram 2">
            <a:extLst>
              <a:ext uri="{FF2B5EF4-FFF2-40B4-BE49-F238E27FC236}">
                <a16:creationId xmlns:a16="http://schemas.microsoft.com/office/drawing/2014/main" xmlns="" id="{F6B94EE0-04FF-0DBD-4278-41785BA1B62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44297012"/>
              </p:ext>
            </p:extLst>
          </p:nvPr>
        </p:nvGraphicFramePr>
        <p:xfrm>
          <a:off x="9012115" y="6458529"/>
          <a:ext cx="3261476" cy="397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11" descr="&quot;&quot;">
            <a:extLst>
              <a:ext uri="{FF2B5EF4-FFF2-40B4-BE49-F238E27FC236}">
                <a16:creationId xmlns:a16="http://schemas.microsoft.com/office/drawing/2014/main" xmlns="" id="{5C6A0F91-4813-8AE4-11A6-81E83E9F443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8" name="Rectangle 15" descr="&quot;&quot;">
            <a:extLst>
              <a:ext uri="{FF2B5EF4-FFF2-40B4-BE49-F238E27FC236}">
                <a16:creationId xmlns:a16="http://schemas.microsoft.com/office/drawing/2014/main" xmlns="" id="{EB8CA168-CA84-9485-ED69-786FDCD251C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645025" y="0"/>
            <a:ext cx="755173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2773" name="Picture 17">
            <a:extLst>
              <a:ext uri="{FF2B5EF4-FFF2-40B4-BE49-F238E27FC236}">
                <a16:creationId xmlns:a16="http://schemas.microsoft.com/office/drawing/2014/main" xmlns="" id="{E2143402-0314-2944-8D32-2441181B033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05388"/>
            <a:ext cx="4965700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 19" descr="&quot;&quot;">
            <a:extLst>
              <a:ext uri="{FF2B5EF4-FFF2-40B4-BE49-F238E27FC236}">
                <a16:creationId xmlns:a16="http://schemas.microsoft.com/office/drawing/2014/main" xmlns="" id="{A2BF0BC5-27D3-C800-85A0-EACD2F182CC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1838325"/>
            <a:ext cx="4964113" cy="318135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sp>
      <p:sp>
        <p:nvSpPr>
          <p:cNvPr id="32775" name="Başlık 1">
            <a:extLst>
              <a:ext uri="{FF2B5EF4-FFF2-40B4-BE49-F238E27FC236}">
                <a16:creationId xmlns:a16="http://schemas.microsoft.com/office/drawing/2014/main" xmlns="" id="{D948DD9C-C55B-6293-4A74-AA3FA289E6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1038" y="2063750"/>
            <a:ext cx="3738562" cy="2660650"/>
          </a:xfrm>
        </p:spPr>
        <p:txBody>
          <a:bodyPr/>
          <a:lstStyle/>
          <a:p>
            <a:pPr algn="r"/>
            <a:r>
              <a:rPr lang="tr-TR" altLang="tr-TR" sz="4400"/>
              <a:t>TÜBİTAK - Başkanlıklar</a:t>
            </a:r>
          </a:p>
        </p:txBody>
      </p:sp>
      <p:graphicFrame>
        <p:nvGraphicFramePr>
          <p:cNvPr id="7" name="İçerik Yer Tutucusu 6">
            <a:extLst>
              <a:ext uri="{FF2B5EF4-FFF2-40B4-BE49-F238E27FC236}">
                <a16:creationId xmlns:a16="http://schemas.microsoft.com/office/drawing/2014/main" xmlns="" id="{D874E0F8-2EC8-4A0A-CCD2-48E5B502B61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48199687"/>
              </p:ext>
            </p:extLst>
          </p:nvPr>
        </p:nvGraphicFramePr>
        <p:xfrm>
          <a:off x="5284788" y="639763"/>
          <a:ext cx="6261100" cy="5578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" name="Diyagram 2">
            <a:extLst>
              <a:ext uri="{FF2B5EF4-FFF2-40B4-BE49-F238E27FC236}">
                <a16:creationId xmlns:a16="http://schemas.microsoft.com/office/drawing/2014/main" xmlns="" id="{713AFC19-5524-276B-E089-9AE960D9F9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07731438"/>
              </p:ext>
            </p:extLst>
          </p:nvPr>
        </p:nvGraphicFramePr>
        <p:xfrm>
          <a:off x="0" y="6460725"/>
          <a:ext cx="3261476" cy="397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</p:cSld>
  <p:clrMapOvr>
    <a:masterClrMapping/>
  </p:clrMapOvr>
  <p:transition spd="slow">
    <p:split orient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 descr="&quot;&quot;">
            <a:extLst>
              <a:ext uri="{FF2B5EF4-FFF2-40B4-BE49-F238E27FC236}">
                <a16:creationId xmlns:a16="http://schemas.microsoft.com/office/drawing/2014/main" xmlns="" id="{090292EA-D4EF-2E88-D0EF-0E1A95ECAB5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0" name="Rectangle 29" descr="&quot;&quot;">
            <a:extLst>
              <a:ext uri="{FF2B5EF4-FFF2-40B4-BE49-F238E27FC236}">
                <a16:creationId xmlns:a16="http://schemas.microsoft.com/office/drawing/2014/main" xmlns="" id="{70E03CAD-3B4B-BCF2-1FE9-E50BE0A8129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grayWhite">
          <a:xfrm>
            <a:off x="0" y="4557713"/>
            <a:ext cx="8978900" cy="1660525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sp>
      <p:sp>
        <p:nvSpPr>
          <p:cNvPr id="33797" name="Başlık 1">
            <a:extLst>
              <a:ext uri="{FF2B5EF4-FFF2-40B4-BE49-F238E27FC236}">
                <a16:creationId xmlns:a16="http://schemas.microsoft.com/office/drawing/2014/main" xmlns="" id="{840F9A9D-AC96-E8FD-6F34-28E7032B43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1038" y="4714875"/>
            <a:ext cx="8128000" cy="1311275"/>
          </a:xfrm>
        </p:spPr>
        <p:txBody>
          <a:bodyPr anchor="b"/>
          <a:lstStyle/>
          <a:p>
            <a:pPr algn="r"/>
            <a:r>
              <a:rPr lang="tr-TR" altLang="tr-TR" sz="4800"/>
              <a:t>TÜBİTAK – Ar-Ge Birimleri</a:t>
            </a:r>
          </a:p>
        </p:txBody>
      </p:sp>
      <p:graphicFrame>
        <p:nvGraphicFramePr>
          <p:cNvPr id="6" name="İçerik Yer Tutucusu 5">
            <a:extLst>
              <a:ext uri="{FF2B5EF4-FFF2-40B4-BE49-F238E27FC236}">
                <a16:creationId xmlns:a16="http://schemas.microsoft.com/office/drawing/2014/main" xmlns="" id="{DDE9E5B7-9E87-5354-31E8-C6601AB8DEB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80275273"/>
              </p:ext>
            </p:extLst>
          </p:nvPr>
        </p:nvGraphicFramePr>
        <p:xfrm>
          <a:off x="620713" y="644525"/>
          <a:ext cx="10931525" cy="36052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2" name="Rectangle 31" descr="&quot;&quot;">
            <a:extLst>
              <a:ext uri="{FF2B5EF4-FFF2-40B4-BE49-F238E27FC236}">
                <a16:creationId xmlns:a16="http://schemas.microsoft.com/office/drawing/2014/main" xmlns="" id="{DACCA92F-DE96-EC37-83A9-DC7BBCDDE82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9121775" y="4557713"/>
            <a:ext cx="3078163" cy="16605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" name="Rectangle 33" descr="&quot;&quot;">
            <a:extLst>
              <a:ext uri="{FF2B5EF4-FFF2-40B4-BE49-F238E27FC236}">
                <a16:creationId xmlns:a16="http://schemas.microsoft.com/office/drawing/2014/main" xmlns="" id="{222F3D1D-565E-F0E9-FCE0-BED33FEE9F0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1113" y="6210300"/>
            <a:ext cx="8967787" cy="276225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6" name="Rectangle 35" descr="&quot;&quot;">
            <a:extLst>
              <a:ext uri="{FF2B5EF4-FFF2-40B4-BE49-F238E27FC236}">
                <a16:creationId xmlns:a16="http://schemas.microsoft.com/office/drawing/2014/main" xmlns="" id="{EE741CC2-B9FC-3571-4248-92954DB5A63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6218238"/>
            <a:ext cx="8967788" cy="276225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8" name="Rectangle 37" descr="&quot;&quot;">
            <a:extLst>
              <a:ext uri="{FF2B5EF4-FFF2-40B4-BE49-F238E27FC236}">
                <a16:creationId xmlns:a16="http://schemas.microsoft.com/office/drawing/2014/main" xmlns="" id="{24EC5D6F-6B57-33FB-4378-B53770A3665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9121775" y="6210300"/>
            <a:ext cx="3081338" cy="276225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aphicFrame>
        <p:nvGraphicFramePr>
          <p:cNvPr id="3" name="Diyagram 2">
            <a:extLst>
              <a:ext uri="{FF2B5EF4-FFF2-40B4-BE49-F238E27FC236}">
                <a16:creationId xmlns:a16="http://schemas.microsoft.com/office/drawing/2014/main" xmlns="" id="{D51FC732-59AB-705B-437F-0EB8C99C408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07731438"/>
              </p:ext>
            </p:extLst>
          </p:nvPr>
        </p:nvGraphicFramePr>
        <p:xfrm>
          <a:off x="0" y="6460725"/>
          <a:ext cx="3261476" cy="397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</p:cSld>
  <p:clrMapOvr>
    <a:masterClrMapping/>
  </p:clrMapOvr>
  <p:transition spd="slow">
    <p:split orient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 descr="&quot;&quot;">
            <a:extLst>
              <a:ext uri="{FF2B5EF4-FFF2-40B4-BE49-F238E27FC236}">
                <a16:creationId xmlns:a16="http://schemas.microsoft.com/office/drawing/2014/main" xmlns="" id="{0DBCAD6B-0340-96BF-9745-ACEF24FF60E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6" name="Rectangle 25" descr="&quot;&quot;">
            <a:extLst>
              <a:ext uri="{FF2B5EF4-FFF2-40B4-BE49-F238E27FC236}">
                <a16:creationId xmlns:a16="http://schemas.microsoft.com/office/drawing/2014/main" xmlns="" id="{653215CC-A434-2E6B-4587-10BC865DF2C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grayWhite">
          <a:xfrm>
            <a:off x="0" y="4557713"/>
            <a:ext cx="8978900" cy="1660525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sp>
      <p:sp>
        <p:nvSpPr>
          <p:cNvPr id="34821" name="Başlık 1">
            <a:extLst>
              <a:ext uri="{FF2B5EF4-FFF2-40B4-BE49-F238E27FC236}">
                <a16:creationId xmlns:a16="http://schemas.microsoft.com/office/drawing/2014/main" xmlns="" id="{9CC53169-167A-7D56-BE8C-3EBAE78E99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1038" y="4714875"/>
            <a:ext cx="8128000" cy="1311275"/>
          </a:xfrm>
        </p:spPr>
        <p:txBody>
          <a:bodyPr anchor="b"/>
          <a:lstStyle/>
          <a:p>
            <a:pPr algn="r"/>
            <a:r>
              <a:rPr lang="tr-TR" altLang="tr-TR" sz="4800" b="1"/>
              <a:t>Ar-Ge Kolaylık Birimleri</a:t>
            </a:r>
            <a:endParaRPr lang="tr-TR" altLang="tr-TR" sz="4800"/>
          </a:p>
        </p:txBody>
      </p:sp>
      <p:graphicFrame>
        <p:nvGraphicFramePr>
          <p:cNvPr id="5" name="İçerik Yer Tutucusu 2">
            <a:extLst>
              <a:ext uri="{FF2B5EF4-FFF2-40B4-BE49-F238E27FC236}">
                <a16:creationId xmlns:a16="http://schemas.microsoft.com/office/drawing/2014/main" xmlns="" id="{0260767B-E0FD-4514-CE73-13ACAA07D30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32239100"/>
              </p:ext>
            </p:extLst>
          </p:nvPr>
        </p:nvGraphicFramePr>
        <p:xfrm>
          <a:off x="620713" y="644525"/>
          <a:ext cx="10931525" cy="36052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8" name="Rectangle 27" descr="&quot;&quot;">
            <a:extLst>
              <a:ext uri="{FF2B5EF4-FFF2-40B4-BE49-F238E27FC236}">
                <a16:creationId xmlns:a16="http://schemas.microsoft.com/office/drawing/2014/main" xmlns="" id="{54DDBDAD-6BD9-E5DF-7C5A-825A85110AC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9121775" y="4557713"/>
            <a:ext cx="3078163" cy="16605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Rectangle 29" descr="&quot;&quot;">
            <a:extLst>
              <a:ext uri="{FF2B5EF4-FFF2-40B4-BE49-F238E27FC236}">
                <a16:creationId xmlns:a16="http://schemas.microsoft.com/office/drawing/2014/main" xmlns="" id="{000FD243-EA22-7B85-99B2-CCFEA1C8A85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1113" y="6210300"/>
            <a:ext cx="8967787" cy="276225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2" name="Rectangle 31" descr="&quot;&quot;">
            <a:extLst>
              <a:ext uri="{FF2B5EF4-FFF2-40B4-BE49-F238E27FC236}">
                <a16:creationId xmlns:a16="http://schemas.microsoft.com/office/drawing/2014/main" xmlns="" id="{EF0A9BAE-9EC9-28CE-C001-A3C0406287D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6218238"/>
            <a:ext cx="8967788" cy="276225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4" name="Rectangle 33" descr="&quot;&quot;">
            <a:extLst>
              <a:ext uri="{FF2B5EF4-FFF2-40B4-BE49-F238E27FC236}">
                <a16:creationId xmlns:a16="http://schemas.microsoft.com/office/drawing/2014/main" xmlns="" id="{60F947AA-5933-F280-7B02-9290247F903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9121775" y="6210300"/>
            <a:ext cx="3081338" cy="276225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aphicFrame>
        <p:nvGraphicFramePr>
          <p:cNvPr id="3" name="Diyagram 2">
            <a:extLst>
              <a:ext uri="{FF2B5EF4-FFF2-40B4-BE49-F238E27FC236}">
                <a16:creationId xmlns:a16="http://schemas.microsoft.com/office/drawing/2014/main" xmlns="" id="{34B77FB8-634D-1342-27FF-DCCC5FB6855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07731438"/>
              </p:ext>
            </p:extLst>
          </p:nvPr>
        </p:nvGraphicFramePr>
        <p:xfrm>
          <a:off x="0" y="6460725"/>
          <a:ext cx="3261476" cy="397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0666DC1-CD27-4874-9484-9D06C59FE4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ABFC6EA2-A878-462E-B250-A0FFE1F53F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72EF3F9A-9717-4ACB-A30D-96694842C4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3047998" cy="22832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344D5024-3B0D-1E82-7042-7726E15F5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749" y="397275"/>
            <a:ext cx="2554257" cy="161719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/>
              <a:t>Burs Programları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8E6AE698-618A-40C4-9717-024A2EABCE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2283224"/>
            <a:ext cx="3048003" cy="4574776"/>
            <a:chOff x="6096002" y="-9073"/>
            <a:chExt cx="6095998" cy="6867073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1A6C384B-B15B-49B2-A765-4CC92348C69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96002" y="-9073"/>
              <a:ext cx="6095998" cy="686707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1E2C100C-6575-40D1-B4BD-4BC6CC523CF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96002" y="-6987"/>
              <a:ext cx="6095998" cy="6864987"/>
            </a:xfrm>
            <a:prstGeom prst="rect">
              <a:avLst/>
            </a:prstGeom>
            <a:solidFill>
              <a:srgbClr val="FFFFFF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xmlns="" id="{10C8285E-9E2D-500A-9E58-59652E7C65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19083" y="609600"/>
            <a:ext cx="6763041" cy="5562600"/>
          </a:xfrm>
          <a:prstGeom prst="rect">
            <a:avLst/>
          </a:prstGeom>
        </p:spPr>
      </p:pic>
      <p:graphicFrame>
        <p:nvGraphicFramePr>
          <p:cNvPr id="6" name="Diyagram 5">
            <a:extLst>
              <a:ext uri="{FF2B5EF4-FFF2-40B4-BE49-F238E27FC236}">
                <a16:creationId xmlns:a16="http://schemas.microsoft.com/office/drawing/2014/main" xmlns="" id="{1D46407B-042E-9E46-C626-59FB86F68F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07731438"/>
              </p:ext>
            </p:extLst>
          </p:nvPr>
        </p:nvGraphicFramePr>
        <p:xfrm>
          <a:off x="0" y="6460725"/>
          <a:ext cx="3261476" cy="397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904695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4AF15C8E-093E-4823-A12A-001BAA62B96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DC60494-71A0-4561-A012-BA2338D0DC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>
            <a:off x="0" y="0"/>
            <a:ext cx="12192000" cy="22957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31ED43AB-8C2C-03A6-8E33-BAA126832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52" y="365125"/>
            <a:ext cx="10869248" cy="1570831"/>
          </a:xfrm>
        </p:spPr>
        <p:txBody>
          <a:bodyPr>
            <a:normAutofit/>
          </a:bodyPr>
          <a:lstStyle/>
          <a:p>
            <a:r>
              <a:rPr lang="tr-TR" dirty="0"/>
              <a:t>İçerik</a:t>
            </a:r>
          </a:p>
        </p:txBody>
      </p:sp>
      <p:graphicFrame>
        <p:nvGraphicFramePr>
          <p:cNvPr id="4" name="İçerik Yer Tutucusu 3">
            <a:extLst>
              <a:ext uri="{FF2B5EF4-FFF2-40B4-BE49-F238E27FC236}">
                <a16:creationId xmlns:a16="http://schemas.microsoft.com/office/drawing/2014/main" xmlns="" id="{78101679-F211-204A-23D3-2507795EB0A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06679545"/>
              </p:ext>
            </p:extLst>
          </p:nvPr>
        </p:nvGraphicFramePr>
        <p:xfrm>
          <a:off x="427383" y="2713383"/>
          <a:ext cx="11380304" cy="34140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yagram 5">
            <a:extLst>
              <a:ext uri="{FF2B5EF4-FFF2-40B4-BE49-F238E27FC236}">
                <a16:creationId xmlns:a16="http://schemas.microsoft.com/office/drawing/2014/main" xmlns="" id="{8843E3A8-F779-E2BF-09E6-D4A80CF1C9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07731438"/>
              </p:ext>
            </p:extLst>
          </p:nvPr>
        </p:nvGraphicFramePr>
        <p:xfrm>
          <a:off x="0" y="6460725"/>
          <a:ext cx="3261476" cy="397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0734363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xmlns="" id="{50666DC1-CD27-4874-9484-9D06C59FE4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xmlns="" id="{0BE66D35-6371-4809-9433-1EBF879150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xmlns="" id="{72EF3F9A-9717-4ACB-A30D-96694842C4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1"/>
            <a:ext cx="3047998" cy="45739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CB1CB46C-649A-7110-F07C-E80DDE6F5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221" y="397275"/>
            <a:ext cx="2628785" cy="376125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/>
              <a:t>2209-A</a:t>
            </a:r>
            <a:br>
              <a:rPr lang="en-US" sz="3200"/>
            </a:br>
            <a:r>
              <a:rPr lang="en-US" sz="3200"/>
              <a:t>2209-B Projeleri</a:t>
            </a:r>
          </a:p>
        </p:txBody>
      </p:sp>
      <p:grpSp>
        <p:nvGrpSpPr>
          <p:cNvPr id="1037" name="Group 1036">
            <a:extLst>
              <a:ext uri="{FF2B5EF4-FFF2-40B4-BE49-F238E27FC236}">
                <a16:creationId xmlns:a16="http://schemas.microsoft.com/office/drawing/2014/main" xmlns="" id="{6FFBF572-8808-46CB-96B5-5843F06CA57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4555806"/>
            <a:ext cx="3047998" cy="2302193"/>
            <a:chOff x="6096002" y="-9073"/>
            <a:chExt cx="6095998" cy="6867073"/>
          </a:xfrm>
        </p:grpSpPr>
        <p:sp>
          <p:nvSpPr>
            <p:cNvPr id="1038" name="Rectangle 1037">
              <a:extLst>
                <a:ext uri="{FF2B5EF4-FFF2-40B4-BE49-F238E27FC236}">
                  <a16:creationId xmlns:a16="http://schemas.microsoft.com/office/drawing/2014/main" xmlns="" id="{DE11730E-ABFC-4382-B90A-07A8BA40DBE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96002" y="-9073"/>
              <a:ext cx="6095998" cy="686707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039" name="Rectangle 1038">
              <a:extLst>
                <a:ext uri="{FF2B5EF4-FFF2-40B4-BE49-F238E27FC236}">
                  <a16:creationId xmlns:a16="http://schemas.microsoft.com/office/drawing/2014/main" xmlns="" id="{1AC86C0A-840C-4F79-8B5B-41F64C190E5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96002" y="-6987"/>
              <a:ext cx="6095998" cy="6864987"/>
            </a:xfrm>
            <a:prstGeom prst="rect">
              <a:avLst/>
            </a:prstGeom>
            <a:solidFill>
              <a:srgbClr val="FFFFFF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15949687-4F14-7F1A-93BD-48B527F5E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61655" y="397275"/>
            <a:ext cx="4121813" cy="5825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xmlns="" id="{EC29EFF5-2B58-FD81-0AD3-45F0CB8590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5466"/>
          <a:stretch/>
        </p:blipFill>
        <p:spPr>
          <a:xfrm>
            <a:off x="7852881" y="397275"/>
            <a:ext cx="3896512" cy="5825884"/>
          </a:xfrm>
          <a:prstGeom prst="rect">
            <a:avLst/>
          </a:prstGeom>
        </p:spPr>
      </p:pic>
      <p:graphicFrame>
        <p:nvGraphicFramePr>
          <p:cNvPr id="3" name="Diyagram 2">
            <a:extLst>
              <a:ext uri="{FF2B5EF4-FFF2-40B4-BE49-F238E27FC236}">
                <a16:creationId xmlns:a16="http://schemas.microsoft.com/office/drawing/2014/main" xmlns="" id="{8E854D9D-B3F3-31F0-C1E1-ED3DAE5699A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07731438"/>
              </p:ext>
            </p:extLst>
          </p:nvPr>
        </p:nvGraphicFramePr>
        <p:xfrm>
          <a:off x="0" y="6460725"/>
          <a:ext cx="3261476" cy="397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5409405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xmlns="" id="{4AF15C8E-093E-4823-A12A-001BAA62B96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8DC60494-71A0-4561-A012-BA2338D0DC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>
            <a:off x="0" y="0"/>
            <a:ext cx="12192000" cy="22957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3B7E429E-3EA0-7F55-207B-DCAB3BB49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52" y="365125"/>
            <a:ext cx="10869248" cy="1570831"/>
          </a:xfrm>
        </p:spPr>
        <p:txBody>
          <a:bodyPr>
            <a:normAutofit/>
          </a:bodyPr>
          <a:lstStyle/>
          <a:p>
            <a:r>
              <a:rPr lang="tr-TR" dirty="0"/>
              <a:t>Amaç</a:t>
            </a:r>
          </a:p>
        </p:txBody>
      </p:sp>
      <p:graphicFrame>
        <p:nvGraphicFramePr>
          <p:cNvPr id="5" name="İçerik Yer Tutucusu 2">
            <a:extLst>
              <a:ext uri="{FF2B5EF4-FFF2-40B4-BE49-F238E27FC236}">
                <a16:creationId xmlns:a16="http://schemas.microsoft.com/office/drawing/2014/main" xmlns="" id="{8669C3AF-F4B2-6821-237F-B83CDD046BD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99032300"/>
              </p:ext>
            </p:extLst>
          </p:nvPr>
        </p:nvGraphicFramePr>
        <p:xfrm>
          <a:off x="427383" y="2713383"/>
          <a:ext cx="11380304" cy="34140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yagram 5">
            <a:extLst>
              <a:ext uri="{FF2B5EF4-FFF2-40B4-BE49-F238E27FC236}">
                <a16:creationId xmlns:a16="http://schemas.microsoft.com/office/drawing/2014/main" xmlns="" id="{064965D8-92A2-B946-EE32-2B42B6EC87E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07731438"/>
              </p:ext>
            </p:extLst>
          </p:nvPr>
        </p:nvGraphicFramePr>
        <p:xfrm>
          <a:off x="0" y="6460725"/>
          <a:ext cx="3261476" cy="397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5956511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1466551" y="103343"/>
            <a:ext cx="235839" cy="381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116747" tIns="58373" rIns="116747" bIns="58373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 sz="1714">
              <a:solidFill>
                <a:prstClr val="black"/>
              </a:solidFill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2006598" y="926118"/>
            <a:ext cx="8366644" cy="2202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tr-TR" sz="2286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tr-TR" sz="2286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tr-TR" sz="2286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tr-TR" sz="2286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tr-TR" sz="2286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tr-TR" sz="2286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o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8616075"/>
              </p:ext>
            </p:extLst>
          </p:nvPr>
        </p:nvGraphicFramePr>
        <p:xfrm>
          <a:off x="4406865" y="2562526"/>
          <a:ext cx="7065804" cy="113300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33310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8917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4352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81462">
                <a:tc>
                  <a:txBody>
                    <a:bodyPr/>
                    <a:lstStyle/>
                    <a:p>
                      <a:r>
                        <a:rPr lang="tr-TR" sz="1500" dirty="0"/>
                        <a:t>Başvuru Dönemi </a:t>
                      </a:r>
                      <a:endParaRPr lang="tr-TR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86" marR="87086" marT="43543" marB="43543"/>
                </a:tc>
                <a:tc>
                  <a:txBody>
                    <a:bodyPr/>
                    <a:lstStyle/>
                    <a:p>
                      <a:r>
                        <a:rPr lang="tr-TR" sz="1500" dirty="0"/>
                        <a:t>Başvuru Son Tarihi</a:t>
                      </a:r>
                      <a:endParaRPr lang="tr-TR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86" marR="87086" marT="43543" marB="43543"/>
                </a:tc>
                <a:tc>
                  <a:txBody>
                    <a:bodyPr/>
                    <a:lstStyle/>
                    <a:p>
                      <a:r>
                        <a:rPr lang="tr-TR" sz="1500" dirty="0"/>
                        <a:t>Destek Miktarı</a:t>
                      </a:r>
                      <a:endParaRPr lang="tr-TR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86" marR="87086" marT="43543" marB="43543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51543">
                <a:tc>
                  <a:txBody>
                    <a:bodyPr/>
                    <a:lstStyle/>
                    <a:p>
                      <a:r>
                        <a:rPr lang="tr-TR" sz="1500" dirty="0"/>
                        <a:t>2023/1</a:t>
                      </a:r>
                      <a:endParaRPr lang="tr-TR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86" marR="87086" marT="43543" marB="43543"/>
                </a:tc>
                <a:tc>
                  <a:txBody>
                    <a:bodyPr/>
                    <a:lstStyle/>
                    <a:p>
                      <a:r>
                        <a:rPr lang="tr-TR" sz="1500" dirty="0"/>
                        <a:t>26/05/2023</a:t>
                      </a:r>
                    </a:p>
                    <a:p>
                      <a:r>
                        <a:rPr lang="tr-TR" sz="1500" dirty="0"/>
                        <a:t>(17:30’</a:t>
                      </a:r>
                      <a:r>
                        <a:rPr lang="tr-TR" sz="1500" baseline="0" dirty="0"/>
                        <a:t> a kadar)</a:t>
                      </a:r>
                      <a:endParaRPr lang="tr-TR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86" marR="87086" marT="43543" marB="43543"/>
                </a:tc>
                <a:tc>
                  <a:txBody>
                    <a:bodyPr/>
                    <a:lstStyle/>
                    <a:p>
                      <a:r>
                        <a:rPr lang="tr-TR" sz="1500" dirty="0"/>
                        <a:t>6.000 TL</a:t>
                      </a:r>
                      <a:endParaRPr lang="tr-TR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86" marR="87086" marT="43543" marB="43543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6" name="Dikdörtgen 5"/>
          <p:cNvSpPr/>
          <p:nvPr/>
        </p:nvSpPr>
        <p:spPr>
          <a:xfrm>
            <a:off x="1702389" y="2501733"/>
            <a:ext cx="2400267" cy="1371581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714" dirty="0"/>
              <a:t>TÜBİTAK 2209-A</a:t>
            </a:r>
          </a:p>
        </p:txBody>
      </p:sp>
      <p:sp>
        <p:nvSpPr>
          <p:cNvPr id="17" name="Dikdörtgen 16"/>
          <p:cNvSpPr/>
          <p:nvPr/>
        </p:nvSpPr>
        <p:spPr>
          <a:xfrm>
            <a:off x="1702389" y="4320527"/>
            <a:ext cx="2400267" cy="1371581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714" dirty="0"/>
              <a:t>TÜBİTAK 2209-B</a:t>
            </a:r>
          </a:p>
        </p:txBody>
      </p:sp>
      <p:graphicFrame>
        <p:nvGraphicFramePr>
          <p:cNvPr id="20" name="Tablo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5659469"/>
              </p:ext>
            </p:extLst>
          </p:nvPr>
        </p:nvGraphicFramePr>
        <p:xfrm>
          <a:off x="4406865" y="4439814"/>
          <a:ext cx="7065806" cy="113300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33310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8917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4352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81462">
                <a:tc>
                  <a:txBody>
                    <a:bodyPr/>
                    <a:lstStyle/>
                    <a:p>
                      <a:r>
                        <a:rPr lang="tr-TR" sz="1500" dirty="0"/>
                        <a:t>Başvuru Dönemi  </a:t>
                      </a:r>
                      <a:endParaRPr lang="tr-TR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86" marR="87086" marT="43543" marB="43543"/>
                </a:tc>
                <a:tc>
                  <a:txBody>
                    <a:bodyPr/>
                    <a:lstStyle/>
                    <a:p>
                      <a:r>
                        <a:rPr lang="tr-TR" sz="1500" dirty="0"/>
                        <a:t>Başvuru Son Tarihi</a:t>
                      </a:r>
                      <a:endParaRPr lang="tr-TR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86" marR="87086" marT="43543" marB="43543"/>
                </a:tc>
                <a:tc>
                  <a:txBody>
                    <a:bodyPr/>
                    <a:lstStyle/>
                    <a:p>
                      <a:r>
                        <a:rPr lang="tr-TR" sz="1500" dirty="0"/>
                        <a:t>Destek Miktarı</a:t>
                      </a:r>
                      <a:endParaRPr lang="tr-TR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86" marR="87086" marT="43543" marB="43543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51543">
                <a:tc>
                  <a:txBody>
                    <a:bodyPr/>
                    <a:lstStyle/>
                    <a:p>
                      <a:r>
                        <a:rPr lang="tr-TR" sz="1500" dirty="0"/>
                        <a:t>2023/1</a:t>
                      </a:r>
                      <a:endParaRPr lang="tr-TR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86" marR="87086" marT="43543" marB="43543"/>
                </a:tc>
                <a:tc>
                  <a:txBody>
                    <a:bodyPr/>
                    <a:lstStyle/>
                    <a:p>
                      <a:r>
                        <a:rPr lang="tr-TR" sz="1500" dirty="0"/>
                        <a:t>26/05/2023</a:t>
                      </a:r>
                    </a:p>
                    <a:p>
                      <a:r>
                        <a:rPr lang="tr-TR" sz="1500" dirty="0"/>
                        <a:t>(17:30’</a:t>
                      </a:r>
                      <a:r>
                        <a:rPr lang="tr-TR" sz="1500" baseline="0" dirty="0"/>
                        <a:t> a kadar)</a:t>
                      </a:r>
                      <a:endParaRPr lang="tr-TR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86" marR="87086" marT="43543" marB="43543"/>
                </a:tc>
                <a:tc>
                  <a:txBody>
                    <a:bodyPr/>
                    <a:lstStyle/>
                    <a:p>
                      <a:r>
                        <a:rPr lang="tr-TR" sz="1500" dirty="0"/>
                        <a:t>7.500 TL</a:t>
                      </a:r>
                      <a:endParaRPr lang="tr-TR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86" marR="87086" marT="43543" marB="43543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E792F5EC-9037-5335-1C5A-B4F4795DD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52" y="365125"/>
            <a:ext cx="10869248" cy="1570831"/>
          </a:xfrm>
        </p:spPr>
        <p:txBody>
          <a:bodyPr>
            <a:normAutofit/>
          </a:bodyPr>
          <a:lstStyle/>
          <a:p>
            <a:r>
              <a:rPr lang="tr-TR" dirty="0"/>
              <a:t>Destek Miktarı</a:t>
            </a:r>
          </a:p>
        </p:txBody>
      </p:sp>
      <p:graphicFrame>
        <p:nvGraphicFramePr>
          <p:cNvPr id="8" name="Diyagram 7">
            <a:extLst>
              <a:ext uri="{FF2B5EF4-FFF2-40B4-BE49-F238E27FC236}">
                <a16:creationId xmlns:a16="http://schemas.microsoft.com/office/drawing/2014/main" xmlns="" id="{CDC525DA-D697-A495-3D1E-8E09B5655AE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07731438"/>
              </p:ext>
            </p:extLst>
          </p:nvPr>
        </p:nvGraphicFramePr>
        <p:xfrm>
          <a:off x="0" y="6460725"/>
          <a:ext cx="3261476" cy="397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5283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16">
            <a:extLst>
              <a:ext uri="{FF2B5EF4-FFF2-40B4-BE49-F238E27FC236}">
                <a16:creationId xmlns:a16="http://schemas.microsoft.com/office/drawing/2014/main" xmlns="" id="{2380A34A-731B-4B77-8D1A-4326EA6123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18">
            <a:extLst>
              <a:ext uri="{FF2B5EF4-FFF2-40B4-BE49-F238E27FC236}">
                <a16:creationId xmlns:a16="http://schemas.microsoft.com/office/drawing/2014/main" xmlns="" id="{72EF3F9A-9717-4ACB-A30D-96694842C4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3047991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F831B7F3-0453-3FA3-DFE5-673EC2ED3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222" y="365125"/>
            <a:ext cx="2689847" cy="3938518"/>
          </a:xfrm>
        </p:spPr>
        <p:txBody>
          <a:bodyPr>
            <a:normAutofit/>
          </a:bodyPr>
          <a:lstStyle/>
          <a:p>
            <a:r>
              <a:rPr lang="tr-TR" sz="3200"/>
              <a:t>Ödeme Koşulları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E5CD2E8B-968C-4DDC-9470-260B5DA13D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4572778"/>
            <a:ext cx="3047997" cy="2285222"/>
            <a:chOff x="0" y="3438071"/>
            <a:chExt cx="3047997" cy="342900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54940AF6-4BB8-4A24-9BCA-B088F02BD80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" y="3438071"/>
              <a:ext cx="3047991" cy="3429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44AD7D5E-CDD6-4468-9F5F-6802387A9C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3447142"/>
              <a:ext cx="3047997" cy="3419929"/>
            </a:xfrm>
            <a:prstGeom prst="rect">
              <a:avLst/>
            </a:prstGeom>
            <a:solidFill>
              <a:srgbClr val="FFFFFF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6" name="İçerik Yer Tutucusu 3">
            <a:extLst>
              <a:ext uri="{FF2B5EF4-FFF2-40B4-BE49-F238E27FC236}">
                <a16:creationId xmlns:a16="http://schemas.microsoft.com/office/drawing/2014/main" xmlns="" id="{7526DC28-AE81-4C87-B02D-266CA9FDCF3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38306895"/>
              </p:ext>
            </p:extLst>
          </p:nvPr>
        </p:nvGraphicFramePr>
        <p:xfrm>
          <a:off x="3811656" y="551622"/>
          <a:ext cx="7742583" cy="56253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Diyagram 6">
            <a:extLst>
              <a:ext uri="{FF2B5EF4-FFF2-40B4-BE49-F238E27FC236}">
                <a16:creationId xmlns:a16="http://schemas.microsoft.com/office/drawing/2014/main" xmlns="" id="{5A7A8E7B-41F0-D427-E24D-B7B1802986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07731438"/>
              </p:ext>
            </p:extLst>
          </p:nvPr>
        </p:nvGraphicFramePr>
        <p:xfrm>
          <a:off x="0" y="6460725"/>
          <a:ext cx="3261476" cy="397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3109740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xmlns="" id="{2380A34A-731B-4B77-8D1A-4326EA6123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2EF3F9A-9717-4ACB-A30D-96694842C4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3047991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727B4F76-2E6D-10A5-6634-AB18A11C7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222" y="365125"/>
            <a:ext cx="2689847" cy="2783592"/>
          </a:xfrm>
        </p:spPr>
        <p:txBody>
          <a:bodyPr>
            <a:normAutofit/>
          </a:bodyPr>
          <a:lstStyle/>
          <a:p>
            <a:r>
              <a:rPr lang="tr-TR" sz="3200">
                <a:latin typeface="Times New Roman" panose="02020603050405020304" pitchFamily="18" charset="0"/>
                <a:cs typeface="Times New Roman" panose="02020603050405020304" pitchFamily="18" charset="0"/>
              </a:rPr>
              <a:t>2209-B Ödeme Koşulları</a:t>
            </a:r>
            <a:endParaRPr lang="tr-TR" sz="320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D637F229-3203-4783-BAA9-C5F4AE13691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3429000"/>
            <a:ext cx="3047997" cy="3429000"/>
            <a:chOff x="0" y="3438071"/>
            <a:chExt cx="3047997" cy="34290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258ED267-CBD7-48CA-8FBD-FC65502AABE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" y="3438071"/>
              <a:ext cx="3047991" cy="3429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235AB1F4-1BAE-422B-9787-CAC85DB094A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3447142"/>
              <a:ext cx="3047997" cy="3419929"/>
            </a:xfrm>
            <a:prstGeom prst="rect">
              <a:avLst/>
            </a:prstGeom>
            <a:solidFill>
              <a:srgbClr val="FFFFFF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5" name="İçerik Yer Tutucusu 2">
            <a:extLst>
              <a:ext uri="{FF2B5EF4-FFF2-40B4-BE49-F238E27FC236}">
                <a16:creationId xmlns:a16="http://schemas.microsoft.com/office/drawing/2014/main" xmlns="" id="{A9AE8EEA-93EE-A31D-B78C-31AB28F8AEF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6173855"/>
              </p:ext>
            </p:extLst>
          </p:nvPr>
        </p:nvGraphicFramePr>
        <p:xfrm>
          <a:off x="3811656" y="551622"/>
          <a:ext cx="7742583" cy="56253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yagram 5">
            <a:extLst>
              <a:ext uri="{FF2B5EF4-FFF2-40B4-BE49-F238E27FC236}">
                <a16:creationId xmlns:a16="http://schemas.microsoft.com/office/drawing/2014/main" xmlns="" id="{684C97C5-29BA-326C-81B9-3FF38AA4F8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07731438"/>
              </p:ext>
            </p:extLst>
          </p:nvPr>
        </p:nvGraphicFramePr>
        <p:xfrm>
          <a:off x="0" y="6460725"/>
          <a:ext cx="3261476" cy="397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946332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2380A34A-731B-4B77-8D1A-4326EA6123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72EF3F9A-9717-4ACB-A30D-96694842C4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3047991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8DFBA561-2EDF-60ED-4179-36AFEDE2E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222" y="365125"/>
            <a:ext cx="2689847" cy="2783592"/>
          </a:xfrm>
        </p:spPr>
        <p:txBody>
          <a:bodyPr>
            <a:normAutofit/>
          </a:bodyPr>
          <a:lstStyle/>
          <a:p>
            <a:r>
              <a:rPr lang="tr-TR" sz="3200" b="1" i="0" u="none" strike="noStrike" kern="120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Başvuru</a:t>
            </a:r>
            <a:r>
              <a:rPr lang="tr-TR" sz="3200" b="1" i="0" u="none" strike="noStrike" kern="1200" baseline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Koşulları</a:t>
            </a:r>
            <a:endParaRPr lang="tr-TR" sz="320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D637F229-3203-4783-BAA9-C5F4AE13691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3429000"/>
            <a:ext cx="3047997" cy="3429000"/>
            <a:chOff x="0" y="3438071"/>
            <a:chExt cx="3047997" cy="34290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258ED267-CBD7-48CA-8FBD-FC65502AABE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" y="3438071"/>
              <a:ext cx="3047991" cy="3429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235AB1F4-1BAE-422B-9787-CAC85DB094A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3447142"/>
              <a:ext cx="3047997" cy="3419929"/>
            </a:xfrm>
            <a:prstGeom prst="rect">
              <a:avLst/>
            </a:prstGeom>
            <a:solidFill>
              <a:srgbClr val="FFFFFF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5" name="İçerik Yer Tutucusu 2">
            <a:extLst>
              <a:ext uri="{FF2B5EF4-FFF2-40B4-BE49-F238E27FC236}">
                <a16:creationId xmlns:a16="http://schemas.microsoft.com/office/drawing/2014/main" xmlns="" id="{05B785B2-94C5-7C5B-D6CC-3D1C54A6C72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62817653"/>
              </p:ext>
            </p:extLst>
          </p:nvPr>
        </p:nvGraphicFramePr>
        <p:xfrm>
          <a:off x="3811656" y="551622"/>
          <a:ext cx="7742583" cy="56253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yagram 5">
            <a:extLst>
              <a:ext uri="{FF2B5EF4-FFF2-40B4-BE49-F238E27FC236}">
                <a16:creationId xmlns:a16="http://schemas.microsoft.com/office/drawing/2014/main" xmlns="" id="{F11F72E0-22CF-6352-02C0-49C0781055E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07731438"/>
              </p:ext>
            </p:extLst>
          </p:nvPr>
        </p:nvGraphicFramePr>
        <p:xfrm>
          <a:off x="0" y="6460725"/>
          <a:ext cx="3261476" cy="397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3658475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xmlns="" id="{2380A34A-731B-4B77-8D1A-4326EA6123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72EF3F9A-9717-4ACB-A30D-96694842C4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3047991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51D3F489-4AB8-1687-CAFF-115F7F9A2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222" y="365125"/>
            <a:ext cx="2689847" cy="3938518"/>
          </a:xfrm>
        </p:spPr>
        <p:txBody>
          <a:bodyPr>
            <a:normAutofit/>
          </a:bodyPr>
          <a:lstStyle/>
          <a:p>
            <a:r>
              <a:rPr lang="tr-TR" sz="3200" b="1" i="0" u="none" strike="noStrike" kern="120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Başvuru</a:t>
            </a:r>
            <a:r>
              <a:rPr lang="tr-TR" sz="3200" b="1" i="0" u="none" strike="noStrike" kern="1200" baseline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Koşulları</a:t>
            </a:r>
            <a:endParaRPr lang="tr-TR" sz="320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E5CD2E8B-968C-4DDC-9470-260B5DA13D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4572778"/>
            <a:ext cx="3047997" cy="2285222"/>
            <a:chOff x="0" y="3438071"/>
            <a:chExt cx="3047997" cy="34290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54940AF6-4BB8-4A24-9BCA-B088F02BD80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" y="3438071"/>
              <a:ext cx="3047991" cy="3429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44AD7D5E-CDD6-4468-9F5F-6802387A9C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3447142"/>
              <a:ext cx="3047997" cy="3419929"/>
            </a:xfrm>
            <a:prstGeom prst="rect">
              <a:avLst/>
            </a:prstGeom>
            <a:solidFill>
              <a:srgbClr val="FFFFFF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5" name="İçerik Yer Tutucusu 2">
            <a:extLst>
              <a:ext uri="{FF2B5EF4-FFF2-40B4-BE49-F238E27FC236}">
                <a16:creationId xmlns:a16="http://schemas.microsoft.com/office/drawing/2014/main" xmlns="" id="{6786A1D0-4019-73AD-ABE1-493565FF069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03356929"/>
              </p:ext>
            </p:extLst>
          </p:nvPr>
        </p:nvGraphicFramePr>
        <p:xfrm>
          <a:off x="3811656" y="551622"/>
          <a:ext cx="7742583" cy="56253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2" name="Diyagram 11">
            <a:extLst>
              <a:ext uri="{FF2B5EF4-FFF2-40B4-BE49-F238E27FC236}">
                <a16:creationId xmlns:a16="http://schemas.microsoft.com/office/drawing/2014/main" xmlns="" id="{9BC909D3-A544-85AC-9F6B-0BB5254900F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07731438"/>
              </p:ext>
            </p:extLst>
          </p:nvPr>
        </p:nvGraphicFramePr>
        <p:xfrm>
          <a:off x="0" y="6460725"/>
          <a:ext cx="3261476" cy="397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0285994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779B63F6-803D-DD24-F0DD-A2F06A6A6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Burası Önemli</a:t>
            </a:r>
            <a:endParaRPr lang="tr-TR" dirty="0"/>
          </a:p>
        </p:txBody>
      </p:sp>
      <p:graphicFrame>
        <p:nvGraphicFramePr>
          <p:cNvPr id="17" name="İçerik Yer Tutucusu 2">
            <a:extLst>
              <a:ext uri="{FF2B5EF4-FFF2-40B4-BE49-F238E27FC236}">
                <a16:creationId xmlns:a16="http://schemas.microsoft.com/office/drawing/2014/main" xmlns="" id="{3EFA0CC9-FF68-83D1-0BC0-8381C9D6236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84552" y="2576513"/>
          <a:ext cx="10869248" cy="36004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Diyagram 3">
            <a:extLst>
              <a:ext uri="{FF2B5EF4-FFF2-40B4-BE49-F238E27FC236}">
                <a16:creationId xmlns:a16="http://schemas.microsoft.com/office/drawing/2014/main" xmlns="" id="{7805B7A8-F33D-C41E-2626-3A47B79656E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07731438"/>
              </p:ext>
            </p:extLst>
          </p:nvPr>
        </p:nvGraphicFramePr>
        <p:xfrm>
          <a:off x="0" y="6460725"/>
          <a:ext cx="3261476" cy="397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7625980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xmlns="" id="{2380A34A-731B-4B77-8D1A-4326EA6123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72EF3F9A-9717-4ACB-A30D-96694842C4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3047991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61B52F6B-9CE7-8D59-FCFF-E2A5209D8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222" y="365125"/>
            <a:ext cx="2689847" cy="2783592"/>
          </a:xfrm>
        </p:spPr>
        <p:txBody>
          <a:bodyPr>
            <a:normAutofit/>
          </a:bodyPr>
          <a:lstStyle/>
          <a:p>
            <a:r>
              <a:rPr lang="tr-TR" sz="3200"/>
              <a:t>İstenen Belgeler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D637F229-3203-4783-BAA9-C5F4AE13691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3429000"/>
            <a:ext cx="3047997" cy="3429000"/>
            <a:chOff x="0" y="3438071"/>
            <a:chExt cx="3047997" cy="34290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258ED267-CBD7-48CA-8FBD-FC65502AABE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" y="3438071"/>
              <a:ext cx="3047991" cy="3429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235AB1F4-1BAE-422B-9787-CAC85DB094A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3447142"/>
              <a:ext cx="3047997" cy="3419929"/>
            </a:xfrm>
            <a:prstGeom prst="rect">
              <a:avLst/>
            </a:prstGeom>
            <a:solidFill>
              <a:srgbClr val="FFFFFF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5" name="İçerik Yer Tutucusu 2">
            <a:extLst>
              <a:ext uri="{FF2B5EF4-FFF2-40B4-BE49-F238E27FC236}">
                <a16:creationId xmlns:a16="http://schemas.microsoft.com/office/drawing/2014/main" xmlns="" id="{58A8CC5B-AE66-98E1-747B-23FA230CE1B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84021945"/>
              </p:ext>
            </p:extLst>
          </p:nvPr>
        </p:nvGraphicFramePr>
        <p:xfrm>
          <a:off x="3811656" y="551622"/>
          <a:ext cx="7742583" cy="56253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yagram 5">
            <a:extLst>
              <a:ext uri="{FF2B5EF4-FFF2-40B4-BE49-F238E27FC236}">
                <a16:creationId xmlns:a16="http://schemas.microsoft.com/office/drawing/2014/main" xmlns="" id="{1F3C037D-B448-58C3-CC48-7BD81AA36F4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07731438"/>
              </p:ext>
            </p:extLst>
          </p:nvPr>
        </p:nvGraphicFramePr>
        <p:xfrm>
          <a:off x="0" y="6460725"/>
          <a:ext cx="3261476" cy="397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8779637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2380A34A-731B-4B77-8D1A-4326EA6123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2EF3F9A-9717-4ACB-A30D-96694842C4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3047991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1561F3A5-97A0-3A0D-7238-32CF89906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222" y="365125"/>
            <a:ext cx="2689847" cy="3938518"/>
          </a:xfrm>
        </p:spPr>
        <p:txBody>
          <a:bodyPr>
            <a:normAutofit/>
          </a:bodyPr>
          <a:lstStyle/>
          <a:p>
            <a:r>
              <a:rPr lang="tr-TR" sz="3200"/>
              <a:t>Nasıl Başvurulur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E5CD2E8B-968C-4DDC-9470-260B5DA13D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4572778"/>
            <a:ext cx="3047997" cy="2285222"/>
            <a:chOff x="0" y="3438071"/>
            <a:chExt cx="3047997" cy="34290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4940AF6-4BB8-4A24-9BCA-B088F02BD80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" y="3438071"/>
              <a:ext cx="3047991" cy="3429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44AD7D5E-CDD6-4468-9F5F-6802387A9C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3447142"/>
              <a:ext cx="3047997" cy="3419929"/>
            </a:xfrm>
            <a:prstGeom prst="rect">
              <a:avLst/>
            </a:prstGeom>
            <a:solidFill>
              <a:srgbClr val="FFFFFF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5" name="İçerik Yer Tutucusu 2">
            <a:extLst>
              <a:ext uri="{FF2B5EF4-FFF2-40B4-BE49-F238E27FC236}">
                <a16:creationId xmlns:a16="http://schemas.microsoft.com/office/drawing/2014/main" xmlns="" id="{C78304EB-F34B-F5E6-2989-6B8B8956AE1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57548459"/>
              </p:ext>
            </p:extLst>
          </p:nvPr>
        </p:nvGraphicFramePr>
        <p:xfrm>
          <a:off x="3811656" y="551622"/>
          <a:ext cx="7742583" cy="56253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yagram 5">
            <a:extLst>
              <a:ext uri="{FF2B5EF4-FFF2-40B4-BE49-F238E27FC236}">
                <a16:creationId xmlns:a16="http://schemas.microsoft.com/office/drawing/2014/main" xmlns="" id="{B54A4E14-D409-F06D-0C98-58C271E8CFF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07731438"/>
              </p:ext>
            </p:extLst>
          </p:nvPr>
        </p:nvGraphicFramePr>
        <p:xfrm>
          <a:off x="0" y="6460725"/>
          <a:ext cx="3261476" cy="397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5076023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İçerik Yer Tutucusu 1">
            <a:extLst>
              <a:ext uri="{FF2B5EF4-FFF2-40B4-BE49-F238E27FC236}">
                <a16:creationId xmlns:a16="http://schemas.microsoft.com/office/drawing/2014/main" xmlns="" id="{41F2AD44-9A49-829C-5A35-0A73A9F0548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0672469"/>
              </p:ext>
            </p:extLst>
          </p:nvPr>
        </p:nvGraphicFramePr>
        <p:xfrm>
          <a:off x="334962" y="1628800"/>
          <a:ext cx="11522075" cy="52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Başlık 1">
            <a:extLst>
              <a:ext uri="{FF2B5EF4-FFF2-40B4-BE49-F238E27FC236}">
                <a16:creationId xmlns:a16="http://schemas.microsoft.com/office/drawing/2014/main" xmlns="" id="{84F58BFB-40F3-6144-3ADA-885D37B2D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52" y="365125"/>
            <a:ext cx="10869248" cy="157083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tr-TR" sz="5000" b="1" dirty="0"/>
              <a:t>Bilim veya Araştırma’nın Amacı</a:t>
            </a:r>
            <a:endParaRPr lang="tr-TR" sz="5000" dirty="0"/>
          </a:p>
        </p:txBody>
      </p:sp>
      <p:graphicFrame>
        <p:nvGraphicFramePr>
          <p:cNvPr id="10" name="Diyagram 9">
            <a:extLst>
              <a:ext uri="{FF2B5EF4-FFF2-40B4-BE49-F238E27FC236}">
                <a16:creationId xmlns:a16="http://schemas.microsoft.com/office/drawing/2014/main" xmlns="" id="{32FB87E9-D4A7-C317-EE84-B76E920F120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07731438"/>
              </p:ext>
            </p:extLst>
          </p:nvPr>
        </p:nvGraphicFramePr>
        <p:xfrm>
          <a:off x="0" y="6460725"/>
          <a:ext cx="3261476" cy="397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D2906E4-D3B0-E24F-B278-68A77F30EC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graphicEl>
                                              <a:dgm id="{2D2906E4-D3B0-E24F-B278-68A77F30EC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graphicEl>
                                              <a:dgm id="{2D2906E4-D3B0-E24F-B278-68A77F30EC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74A0C61-C771-A74C-95D6-866F3E48F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graphicEl>
                                              <a:dgm id="{574A0C61-C771-A74C-95D6-866F3E48F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graphicEl>
                                              <a:dgm id="{574A0C61-C771-A74C-95D6-866F3E48F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74857C0-1F3F-1447-8E5B-D3120025D2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graphicEl>
                                              <a:dgm id="{274857C0-1F3F-1447-8E5B-D3120025D2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graphicEl>
                                              <a:dgm id="{274857C0-1F3F-1447-8E5B-D3120025D2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C82CD11-E93E-C34C-98B7-4A311ABC27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graphicEl>
                                              <a:dgm id="{5C82CD11-E93E-C34C-98B7-4A311ABC27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graphicEl>
                                              <a:dgm id="{5C82CD11-E93E-C34C-98B7-4A311ABC27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F24FAFA-CCBA-2A40-8194-5DAC08728D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graphicEl>
                                              <a:dgm id="{5F24FAFA-CCBA-2A40-8194-5DAC08728D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graphicEl>
                                              <a:dgm id="{5F24FAFA-CCBA-2A40-8194-5DAC08728D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3DE8329-7B10-2C4B-A619-E1FA4A6DEB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graphicEl>
                                              <a:dgm id="{63DE8329-7B10-2C4B-A619-E1FA4A6DEB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graphicEl>
                                              <a:dgm id="{63DE8329-7B10-2C4B-A619-E1FA4A6DEB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7FCB327-13B5-8942-AB7F-F6EE9B5708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graphicEl>
                                              <a:dgm id="{87FCB327-13B5-8942-AB7F-F6EE9B5708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87FCB327-13B5-8942-AB7F-F6EE9B5708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388D9C3-6847-A84B-9171-333C55C37B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graphicEl>
                                              <a:dgm id="{8388D9C3-6847-A84B-9171-333C55C37B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>
                                            <p:graphicEl>
                                              <a:dgm id="{8388D9C3-6847-A84B-9171-333C55C37B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xmlns="" id="{F7023783-1BA7-4B53-8EDC-B7F22732FC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1B8B7D45-C71F-4FD6-BE9F-31CB2467817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2305878"/>
            <a:ext cx="12192000" cy="4552121"/>
            <a:chOff x="6096002" y="-9073"/>
            <a:chExt cx="6095998" cy="6867073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xmlns="" id="{4F0E55DB-2DD2-4990-952E-AF7499C79CE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96002" y="-9073"/>
              <a:ext cx="6095998" cy="686707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xmlns="" id="{E131DE2E-D7A0-4137-B8A6-3F996F89ADA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96002" y="-6987"/>
              <a:ext cx="6095998" cy="6864987"/>
            </a:xfrm>
            <a:prstGeom prst="rect">
              <a:avLst/>
            </a:prstGeom>
            <a:solidFill>
              <a:srgbClr val="FFFFFF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0BEECA9E-C489-4B62-9103-5A6D60EA2D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12913"/>
            <a:ext cx="6095996" cy="231879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65134BF5-A0F8-1BA5-3A17-AA65724B0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52" y="398495"/>
            <a:ext cx="5251230" cy="1601755"/>
          </a:xfrm>
        </p:spPr>
        <p:txBody>
          <a:bodyPr>
            <a:normAutofit/>
          </a:bodyPr>
          <a:lstStyle/>
          <a:p>
            <a:r>
              <a:rPr lang="tr-TR" sz="4400"/>
              <a:t>Başvuruyu Geri Çekme</a:t>
            </a:r>
          </a:p>
        </p:txBody>
      </p:sp>
      <p:pic>
        <p:nvPicPr>
          <p:cNvPr id="7" name="Graphic 6" descr="Tır">
            <a:extLst>
              <a:ext uri="{FF2B5EF4-FFF2-40B4-BE49-F238E27FC236}">
                <a16:creationId xmlns:a16="http://schemas.microsoft.com/office/drawing/2014/main" xmlns="" id="{6A2E1D08-EFEF-4443-F225-A6D6BBB081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125363" y="136526"/>
            <a:ext cx="1973954" cy="1973954"/>
          </a:xfrm>
          <a:prstGeom prst="rect">
            <a:avLst/>
          </a:prstGeom>
        </p:spPr>
      </p:pic>
      <p:graphicFrame>
        <p:nvGraphicFramePr>
          <p:cNvPr id="40" name="İçerik Yer Tutucusu 2">
            <a:extLst>
              <a:ext uri="{FF2B5EF4-FFF2-40B4-BE49-F238E27FC236}">
                <a16:creationId xmlns:a16="http://schemas.microsoft.com/office/drawing/2014/main" xmlns="" id="{4D81B98E-3863-62AE-9373-BEDECA2155F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98438231"/>
              </p:ext>
            </p:extLst>
          </p:nvPr>
        </p:nvGraphicFramePr>
        <p:xfrm>
          <a:off x="484551" y="2665270"/>
          <a:ext cx="10228475" cy="34965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8" name="Diyagram 7">
            <a:extLst>
              <a:ext uri="{FF2B5EF4-FFF2-40B4-BE49-F238E27FC236}">
                <a16:creationId xmlns:a16="http://schemas.microsoft.com/office/drawing/2014/main" xmlns="" id="{D73BDC6F-6718-F0FA-7205-8BF33574BC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07731438"/>
              </p:ext>
            </p:extLst>
          </p:nvPr>
        </p:nvGraphicFramePr>
        <p:xfrm>
          <a:off x="0" y="6460725"/>
          <a:ext cx="3261476" cy="397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28333523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6FF8DE50-7A65-4407-ADF1-2CD17A919C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F5B6F84-73EF-47ED-850E-4308B2C0D1E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227988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65F1BA5B-309E-988E-7D9F-F5EB47E8D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52" y="365125"/>
            <a:ext cx="10869248" cy="1530910"/>
          </a:xfrm>
        </p:spPr>
        <p:txBody>
          <a:bodyPr>
            <a:normAutofit/>
          </a:bodyPr>
          <a:lstStyle/>
          <a:p>
            <a:r>
              <a:rPr lang="tr-TR" dirty="0"/>
              <a:t>E-Başvuru</a:t>
            </a:r>
          </a:p>
        </p:txBody>
      </p:sp>
      <p:graphicFrame>
        <p:nvGraphicFramePr>
          <p:cNvPr id="13" name="İçerik Yer Tutucusu 2">
            <a:extLst>
              <a:ext uri="{FF2B5EF4-FFF2-40B4-BE49-F238E27FC236}">
                <a16:creationId xmlns:a16="http://schemas.microsoft.com/office/drawing/2014/main" xmlns="" id="{45CD34AA-E8FC-BC07-A0C1-AB00D0682E9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84552" y="2837329"/>
          <a:ext cx="5331229" cy="33396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Resim 3">
            <a:extLst>
              <a:ext uri="{FF2B5EF4-FFF2-40B4-BE49-F238E27FC236}">
                <a16:creationId xmlns:a16="http://schemas.microsoft.com/office/drawing/2014/main" xmlns="" id="{35EB3B22-14F8-4000-FD48-6DB98E19024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530" r="8579" b="-1"/>
          <a:stretch/>
        </p:blipFill>
        <p:spPr>
          <a:xfrm>
            <a:off x="6095998" y="2279889"/>
            <a:ext cx="6095998" cy="4578111"/>
          </a:xfrm>
          <a:prstGeom prst="rect">
            <a:avLst/>
          </a:prstGeom>
        </p:spPr>
      </p:pic>
      <p:graphicFrame>
        <p:nvGraphicFramePr>
          <p:cNvPr id="7" name="Diyagram 6">
            <a:extLst>
              <a:ext uri="{FF2B5EF4-FFF2-40B4-BE49-F238E27FC236}">
                <a16:creationId xmlns:a16="http://schemas.microsoft.com/office/drawing/2014/main" xmlns="" id="{E4647CFE-A390-1DBB-A025-57B0FF979F6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07731438"/>
              </p:ext>
            </p:extLst>
          </p:nvPr>
        </p:nvGraphicFramePr>
        <p:xfrm>
          <a:off x="0" y="6460725"/>
          <a:ext cx="3261476" cy="397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25247673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50666DC1-CD27-4874-9484-9D06C59FE4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xmlns="" id="{94C0C11B-582D-4BD6-AFEF-ED15AAF1604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72EF3F9A-9717-4ACB-A30D-96694842C4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9143999" cy="228322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E34E35A9-5618-2D89-C8EE-773E046AA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53" y="652051"/>
            <a:ext cx="8476567" cy="149561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E-Başvuru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16E5FE72-E50C-4D31-BB8A-9DAC217CB00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9143997" y="-2084"/>
            <a:ext cx="3048003" cy="2292774"/>
            <a:chOff x="6096002" y="-9073"/>
            <a:chExt cx="6095998" cy="6867073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C9337740-26B0-4D7D-9991-5D74346B96F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96002" y="-9073"/>
              <a:ext cx="6095998" cy="686707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xmlns="" id="{F577F3C2-57C2-43EA-9688-9AD33D1A9F6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96002" y="-6987"/>
              <a:ext cx="6095998" cy="6864987"/>
            </a:xfrm>
            <a:prstGeom prst="rect">
              <a:avLst/>
            </a:prstGeom>
            <a:solidFill>
              <a:srgbClr val="FFFFFF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C6B81A4C-DE5D-F7A4-E906-C0A387D1A8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77954" y="652050"/>
            <a:ext cx="2345635" cy="149561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500"/>
              <a:t>Açılan ekrandan Başvuru Yönetimi menüsünden Açık Çağrılar seçeneğine tıklanır.</a:t>
            </a:r>
            <a:endParaRPr lang="en-US" sz="1500" b="1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xmlns="" id="{2D15167A-9642-A7F3-413F-95A70FE1C8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092" y="2589411"/>
            <a:ext cx="8386028" cy="3962400"/>
          </a:xfrm>
          <a:prstGeom prst="rect">
            <a:avLst/>
          </a:prstGeom>
        </p:spPr>
      </p:pic>
      <p:graphicFrame>
        <p:nvGraphicFramePr>
          <p:cNvPr id="6" name="Diyagram 5">
            <a:extLst>
              <a:ext uri="{FF2B5EF4-FFF2-40B4-BE49-F238E27FC236}">
                <a16:creationId xmlns:a16="http://schemas.microsoft.com/office/drawing/2014/main" xmlns="" id="{D7DCE409-DED6-28E9-8B1E-F02A4EA6EF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15680850"/>
              </p:ext>
            </p:extLst>
          </p:nvPr>
        </p:nvGraphicFramePr>
        <p:xfrm>
          <a:off x="9020033" y="6415182"/>
          <a:ext cx="3261476" cy="397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707734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50666DC1-CD27-4874-9484-9D06C59FE4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xmlns="" id="{0BE66D35-6371-4809-9433-1EBF879150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25">
            <a:extLst>
              <a:ext uri="{FF2B5EF4-FFF2-40B4-BE49-F238E27FC236}">
                <a16:creationId xmlns:a16="http://schemas.microsoft.com/office/drawing/2014/main" xmlns="" id="{72EF3F9A-9717-4ACB-A30D-96694842C4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1"/>
            <a:ext cx="3047998" cy="45739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CE5C045F-2CEA-D976-135B-044B6CF2A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221" y="397275"/>
            <a:ext cx="2628785" cy="376125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/>
              <a:t>E-Başvuru</a:t>
            </a:r>
          </a:p>
        </p:txBody>
      </p:sp>
      <p:grpSp>
        <p:nvGrpSpPr>
          <p:cNvPr id="34" name="Group 27">
            <a:extLst>
              <a:ext uri="{FF2B5EF4-FFF2-40B4-BE49-F238E27FC236}">
                <a16:creationId xmlns:a16="http://schemas.microsoft.com/office/drawing/2014/main" xmlns="" id="{0EB82B4C-9249-4CFC-A372-7B0FF5E36E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4565226"/>
            <a:ext cx="3048003" cy="2292774"/>
            <a:chOff x="6096002" y="-9073"/>
            <a:chExt cx="6095998" cy="6867073"/>
          </a:xfrm>
        </p:grpSpPr>
        <p:sp>
          <p:nvSpPr>
            <p:cNvPr id="35" name="Rectangle 28">
              <a:extLst>
                <a:ext uri="{FF2B5EF4-FFF2-40B4-BE49-F238E27FC236}">
                  <a16:creationId xmlns:a16="http://schemas.microsoft.com/office/drawing/2014/main" xmlns="" id="{41B9437E-0974-4AB4-8491-D8BDD841DF9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96002" y="-9073"/>
              <a:ext cx="6095998" cy="686707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29">
              <a:extLst>
                <a:ext uri="{FF2B5EF4-FFF2-40B4-BE49-F238E27FC236}">
                  <a16:creationId xmlns:a16="http://schemas.microsoft.com/office/drawing/2014/main" xmlns="" id="{CDCB975E-33D1-4FB0-AA40-C2250AA6614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96002" y="-6987"/>
              <a:ext cx="6095998" cy="6864987"/>
            </a:xfrm>
            <a:prstGeom prst="rect">
              <a:avLst/>
            </a:prstGeom>
            <a:solidFill>
              <a:srgbClr val="FFFFFF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xmlns="" id="{3A6E105A-184C-9752-B19F-C6F068EDD1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221" y="4846029"/>
            <a:ext cx="2550597" cy="147840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800"/>
              <a:t>Başvurulacak programla ilgili süreci başlat butonuna tıklanır.  </a:t>
            </a:r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xmlns="" id="{417A3333-0D13-A0A7-FAEA-DE2E3FC333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27" r="1" b="1"/>
          <a:stretch/>
        </p:blipFill>
        <p:spPr>
          <a:xfrm>
            <a:off x="3646516" y="1169080"/>
            <a:ext cx="7908176" cy="4443640"/>
          </a:xfrm>
          <a:prstGeom prst="rect">
            <a:avLst/>
          </a:prstGeom>
        </p:spPr>
      </p:pic>
      <p:graphicFrame>
        <p:nvGraphicFramePr>
          <p:cNvPr id="8" name="Diyagram 7">
            <a:extLst>
              <a:ext uri="{FF2B5EF4-FFF2-40B4-BE49-F238E27FC236}">
                <a16:creationId xmlns:a16="http://schemas.microsoft.com/office/drawing/2014/main" xmlns="" id="{5E1976F3-DBDA-B420-2D0B-5688440948D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29831702"/>
              </p:ext>
            </p:extLst>
          </p:nvPr>
        </p:nvGraphicFramePr>
        <p:xfrm>
          <a:off x="9038493" y="6391696"/>
          <a:ext cx="3261476" cy="397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634803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2">
            <a:extLst>
              <a:ext uri="{FF2B5EF4-FFF2-40B4-BE49-F238E27FC236}">
                <a16:creationId xmlns:a16="http://schemas.microsoft.com/office/drawing/2014/main" xmlns="" id="{F06B261F-632C-43DC-8DC7-7723B36827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4">
            <a:extLst>
              <a:ext uri="{FF2B5EF4-FFF2-40B4-BE49-F238E27FC236}">
                <a16:creationId xmlns:a16="http://schemas.microsoft.com/office/drawing/2014/main" xmlns="" id="{4E524C7F-EE50-42C5-9434-7C78CE0444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6095998" cy="686133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096427F7-2538-8DE8-5254-B920B2D53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52" y="365125"/>
            <a:ext cx="5022630" cy="2430030"/>
          </a:xfrm>
        </p:spPr>
        <p:txBody>
          <a:bodyPr>
            <a:normAutofit/>
          </a:bodyPr>
          <a:lstStyle/>
          <a:p>
            <a:r>
              <a:rPr lang="tr-TR" dirty="0"/>
              <a:t>E-Başvuru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EC960750-5CDF-BBFD-F94B-7942F24EF4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552" y="3054927"/>
            <a:ext cx="5022630" cy="3122036"/>
          </a:xfrm>
        </p:spPr>
        <p:txBody>
          <a:bodyPr>
            <a:normAutofit/>
          </a:bodyPr>
          <a:lstStyle/>
          <a:p>
            <a:r>
              <a:rPr lang="tr-TR" sz="1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Başvuru oluştur ekranından istenen bilgi ve belgeler sırasıyla sisteme yüklenerek başvuru önizleme seçeneği ile başvuru durumu kontrol edilir ve onay seçeneği ile başvuru tamamlanır. 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xmlns="" id="{7BD33D86-692D-8A9D-197F-D79F2F88B7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964" r="35724" b="-1"/>
          <a:stretch/>
        </p:blipFill>
        <p:spPr>
          <a:xfrm>
            <a:off x="6610927" y="531905"/>
            <a:ext cx="5066143" cy="5687919"/>
          </a:xfrm>
          <a:prstGeom prst="rect">
            <a:avLst/>
          </a:prstGeom>
        </p:spPr>
      </p:pic>
      <p:graphicFrame>
        <p:nvGraphicFramePr>
          <p:cNvPr id="8" name="Diyagram 7">
            <a:extLst>
              <a:ext uri="{FF2B5EF4-FFF2-40B4-BE49-F238E27FC236}">
                <a16:creationId xmlns:a16="http://schemas.microsoft.com/office/drawing/2014/main" xmlns="" id="{947C5C46-E89C-06AD-ADF8-ADF1F3144CB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53156585"/>
              </p:ext>
            </p:extLst>
          </p:nvPr>
        </p:nvGraphicFramePr>
        <p:xfrm>
          <a:off x="0" y="6460725"/>
          <a:ext cx="3261476" cy="397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947864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xmlns="" id="{4AF15C8E-093E-4823-A12A-001BAA62B96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8DC60494-71A0-4561-A012-BA2338D0DC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>
            <a:off x="0" y="0"/>
            <a:ext cx="12192000" cy="22957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98AAEE61-E7CC-CF4B-1352-234E5AEE1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52" y="365125"/>
            <a:ext cx="10869248" cy="1570831"/>
          </a:xfrm>
        </p:spPr>
        <p:txBody>
          <a:bodyPr>
            <a:normAutofit/>
          </a:bodyPr>
          <a:lstStyle/>
          <a:p>
            <a:r>
              <a:rPr lang="tr-TR"/>
              <a:t>Yenilikler</a:t>
            </a:r>
          </a:p>
        </p:txBody>
      </p:sp>
      <p:graphicFrame>
        <p:nvGraphicFramePr>
          <p:cNvPr id="5" name="İçerik Yer Tutucusu 2">
            <a:extLst>
              <a:ext uri="{FF2B5EF4-FFF2-40B4-BE49-F238E27FC236}">
                <a16:creationId xmlns:a16="http://schemas.microsoft.com/office/drawing/2014/main" xmlns="" id="{685F725B-F332-9AFA-BAB6-29EAAB4E181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73732202"/>
              </p:ext>
            </p:extLst>
          </p:nvPr>
        </p:nvGraphicFramePr>
        <p:xfrm>
          <a:off x="427383" y="2713383"/>
          <a:ext cx="11380304" cy="34140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yagram 5">
            <a:extLst>
              <a:ext uri="{FF2B5EF4-FFF2-40B4-BE49-F238E27FC236}">
                <a16:creationId xmlns:a16="http://schemas.microsoft.com/office/drawing/2014/main" xmlns="" id="{162B3860-940C-6668-D27B-F9F7B3D9DC8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07731438"/>
              </p:ext>
            </p:extLst>
          </p:nvPr>
        </p:nvGraphicFramePr>
        <p:xfrm>
          <a:off x="0" y="6460725"/>
          <a:ext cx="3261476" cy="397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3556219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39">
            <a:extLst>
              <a:ext uri="{FF2B5EF4-FFF2-40B4-BE49-F238E27FC236}">
                <a16:creationId xmlns:a16="http://schemas.microsoft.com/office/drawing/2014/main" xmlns="" id="{2380A34A-731B-4B77-8D1A-4326EA6123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1">
            <a:extLst>
              <a:ext uri="{FF2B5EF4-FFF2-40B4-BE49-F238E27FC236}">
                <a16:creationId xmlns:a16="http://schemas.microsoft.com/office/drawing/2014/main" xmlns="" id="{AEA2F71E-E88B-4447-A855-897A916129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6088857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878B6EFF-53C1-105C-DF95-ED03DDB7B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188" y="481035"/>
            <a:ext cx="5071550" cy="5811423"/>
          </a:xfrm>
        </p:spPr>
        <p:txBody>
          <a:bodyPr anchor="ctr">
            <a:normAutofit/>
          </a:bodyPr>
          <a:lstStyle/>
          <a:p>
            <a:r>
              <a:rPr lang="tr-TR"/>
              <a:t>Değerlendirme</a:t>
            </a:r>
          </a:p>
        </p:txBody>
      </p:sp>
      <p:graphicFrame>
        <p:nvGraphicFramePr>
          <p:cNvPr id="5" name="İçerik Yer Tutucusu 2">
            <a:extLst>
              <a:ext uri="{FF2B5EF4-FFF2-40B4-BE49-F238E27FC236}">
                <a16:creationId xmlns:a16="http://schemas.microsoft.com/office/drawing/2014/main" xmlns="" id="{78E3FD9B-E112-388A-4D32-E95A249FDA2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13558282"/>
              </p:ext>
            </p:extLst>
          </p:nvPr>
        </p:nvGraphicFramePr>
        <p:xfrm>
          <a:off x="6445526" y="591378"/>
          <a:ext cx="5262286" cy="55855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Diyagram 3">
            <a:extLst>
              <a:ext uri="{FF2B5EF4-FFF2-40B4-BE49-F238E27FC236}">
                <a16:creationId xmlns:a16="http://schemas.microsoft.com/office/drawing/2014/main" xmlns="" id="{C9B0F53B-8452-32A2-FC74-75AD015824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07731438"/>
              </p:ext>
            </p:extLst>
          </p:nvPr>
        </p:nvGraphicFramePr>
        <p:xfrm>
          <a:off x="0" y="6460725"/>
          <a:ext cx="3261476" cy="397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5796782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xmlns="" id="{77D73E63-A884-4994-BA80-B7AC098B8E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FFC33220-06A6-4A1F-B678-AE0080B083D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3426082"/>
            <a:ext cx="6096000" cy="343191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3B8BD63B-402B-9851-4A63-E95333914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53" y="3870614"/>
            <a:ext cx="5113608" cy="2306349"/>
          </a:xfrm>
        </p:spPr>
        <p:txBody>
          <a:bodyPr>
            <a:normAutofit/>
          </a:bodyPr>
          <a:lstStyle/>
          <a:p>
            <a:pPr fontAlgn="base"/>
            <a:r>
              <a:rPr lang="tr-TR" b="1" i="0" strike="noStrike" dirty="0">
                <a:effectLst/>
                <a:latin typeface="inherit"/>
              </a:rPr>
              <a:t>Ön İnceleme</a:t>
            </a:r>
            <a:endParaRPr lang="tr-TR" b="0" i="0" strike="noStrike" dirty="0">
              <a:effectLst/>
              <a:latin typeface="Verdana" panose="020B0604030504040204" pitchFamily="34" charset="0"/>
            </a:endParaRPr>
          </a:p>
        </p:txBody>
      </p:sp>
      <p:pic>
        <p:nvPicPr>
          <p:cNvPr id="5" name="Picture 4" descr="Bir sayfada kalem ve gölgelendirme çemberlerini tutan el">
            <a:extLst>
              <a:ext uri="{FF2B5EF4-FFF2-40B4-BE49-F238E27FC236}">
                <a16:creationId xmlns:a16="http://schemas.microsoft.com/office/drawing/2014/main" xmlns="" id="{6088ADD2-A6E3-6163-C21E-C703B9D224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516"/>
          <a:stretch/>
        </p:blipFill>
        <p:spPr>
          <a:xfrm>
            <a:off x="-1" y="10"/>
            <a:ext cx="6095999" cy="3426071"/>
          </a:xfrm>
          <a:prstGeom prst="rect">
            <a:avLst/>
          </a:prstGeom>
        </p:spPr>
      </p:pic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7F797E85-03BD-D39B-C04B-A643782201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6840" y="498764"/>
            <a:ext cx="5578939" cy="5678199"/>
          </a:xfrm>
        </p:spPr>
        <p:txBody>
          <a:bodyPr anchor="ctr">
            <a:normAutofit/>
          </a:bodyPr>
          <a:lstStyle/>
          <a:p>
            <a:pPr lvl="1" fontAlgn="base"/>
            <a:r>
              <a:rPr lang="tr-TR" dirty="0">
                <a:latin typeface="Verdana" panose="020B0604030504040204" pitchFamily="34" charset="0"/>
              </a:rPr>
              <a:t>B</a:t>
            </a:r>
            <a:r>
              <a:rPr lang="tr-TR" b="0" i="0" u="none" strike="noStrike" dirty="0">
                <a:effectLst/>
                <a:latin typeface="Verdana" panose="020B0604030504040204" pitchFamily="34" charset="0"/>
              </a:rPr>
              <a:t>aşvuru belgeleri kontrol edilmektedir. </a:t>
            </a:r>
          </a:p>
          <a:p>
            <a:pPr marL="571500" lvl="1" indent="-342900" fontAlgn="base">
              <a:buFont typeface="Arial" panose="020B0604020202020204" pitchFamily="34" charset="0"/>
              <a:buChar char="•"/>
            </a:pPr>
            <a:r>
              <a:rPr lang="tr-TR" b="0" i="0" u="none" strike="noStrike" dirty="0">
                <a:effectLst/>
                <a:latin typeface="Verdana" panose="020B0604030504040204" pitchFamily="34" charset="0"/>
              </a:rPr>
              <a:t>Başvuru koşullarından herhangi birini sağlamayan</a:t>
            </a:r>
          </a:p>
          <a:p>
            <a:pPr marL="571500" lvl="1" indent="-342900" fontAlgn="base">
              <a:buFont typeface="Arial" panose="020B0604020202020204" pitchFamily="34" charset="0"/>
              <a:buChar char="•"/>
            </a:pPr>
            <a:r>
              <a:rPr lang="tr-TR" b="0" i="0" u="none" strike="noStrike" dirty="0">
                <a:effectLst/>
                <a:latin typeface="Verdana" panose="020B0604030504040204" pitchFamily="34" charset="0"/>
              </a:rPr>
              <a:t>Belgeleri eksik olan</a:t>
            </a:r>
          </a:p>
          <a:p>
            <a:pPr marL="571500" lvl="1" indent="-342900" fontAlgn="base">
              <a:buFont typeface="Arial" panose="020B0604020202020204" pitchFamily="34" charset="0"/>
              <a:buChar char="•"/>
            </a:pPr>
            <a:r>
              <a:rPr lang="tr-TR" b="0" i="0" u="none" strike="noStrike" dirty="0">
                <a:effectLst/>
                <a:latin typeface="Verdana" panose="020B0604030504040204" pitchFamily="34" charset="0"/>
              </a:rPr>
              <a:t>İstenen formatta olmayan </a:t>
            </a:r>
          </a:p>
          <a:p>
            <a:pPr lvl="1" fontAlgn="base"/>
            <a:r>
              <a:rPr lang="tr-TR" dirty="0">
                <a:latin typeface="Verdana" panose="020B0604030504040204" pitchFamily="34" charset="0"/>
              </a:rPr>
              <a:t>B</a:t>
            </a:r>
            <a:r>
              <a:rPr lang="tr-TR" b="0" i="0" u="none" strike="noStrike" dirty="0">
                <a:effectLst/>
                <a:latin typeface="Verdana" panose="020B0604030504040204" pitchFamily="34" charset="0"/>
              </a:rPr>
              <a:t>ilimsel değerlendirmeye tabi tutulmadan iade edilir.</a:t>
            </a:r>
          </a:p>
        </p:txBody>
      </p:sp>
      <p:graphicFrame>
        <p:nvGraphicFramePr>
          <p:cNvPr id="4" name="Diyagram 3">
            <a:extLst>
              <a:ext uri="{FF2B5EF4-FFF2-40B4-BE49-F238E27FC236}">
                <a16:creationId xmlns:a16="http://schemas.microsoft.com/office/drawing/2014/main" xmlns="" id="{140BEE25-1568-0AEF-ABE7-FC88B04168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5043124"/>
              </p:ext>
            </p:extLst>
          </p:nvPr>
        </p:nvGraphicFramePr>
        <p:xfrm>
          <a:off x="8784303" y="6359236"/>
          <a:ext cx="3261476" cy="397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848023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xmlns="" id="{2380A34A-731B-4B77-8D1A-4326EA6123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72EF3F9A-9717-4ACB-A30D-96694842C4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3047991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1938E508-9B36-B0E4-162E-96DF73A88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222" y="365125"/>
            <a:ext cx="2689847" cy="2783592"/>
          </a:xfrm>
        </p:spPr>
        <p:txBody>
          <a:bodyPr>
            <a:normAutofit/>
          </a:bodyPr>
          <a:lstStyle/>
          <a:p>
            <a:r>
              <a:rPr lang="tr-TR" sz="2700"/>
              <a:t>Bilimsel Değerlendirme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D637F229-3203-4783-BAA9-C5F4AE13691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3429000"/>
            <a:ext cx="3047997" cy="3429000"/>
            <a:chOff x="0" y="3438071"/>
            <a:chExt cx="3047997" cy="342900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258ED267-CBD7-48CA-8FBD-FC65502AABE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" y="3438071"/>
              <a:ext cx="3047991" cy="3429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235AB1F4-1BAE-422B-9787-CAC85DB094A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3447142"/>
              <a:ext cx="3047997" cy="3419929"/>
            </a:xfrm>
            <a:prstGeom prst="rect">
              <a:avLst/>
            </a:prstGeom>
            <a:solidFill>
              <a:srgbClr val="FFFFFF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13" name="İçerik Yer Tutucusu 2">
            <a:extLst>
              <a:ext uri="{FF2B5EF4-FFF2-40B4-BE49-F238E27FC236}">
                <a16:creationId xmlns:a16="http://schemas.microsoft.com/office/drawing/2014/main" xmlns="" id="{D03989A4-50A0-0466-8BA6-06F2DD29821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21087209"/>
              </p:ext>
            </p:extLst>
          </p:nvPr>
        </p:nvGraphicFramePr>
        <p:xfrm>
          <a:off x="3811656" y="551622"/>
          <a:ext cx="7742583" cy="56253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Diyagram 3">
            <a:extLst>
              <a:ext uri="{FF2B5EF4-FFF2-40B4-BE49-F238E27FC236}">
                <a16:creationId xmlns:a16="http://schemas.microsoft.com/office/drawing/2014/main" xmlns="" id="{4C779565-361A-94C1-2DC1-4C66687EF1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07731438"/>
              </p:ext>
            </p:extLst>
          </p:nvPr>
        </p:nvGraphicFramePr>
        <p:xfrm>
          <a:off x="0" y="6460725"/>
          <a:ext cx="3261476" cy="397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2647537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27">
            <a:extLst>
              <a:ext uri="{FF2B5EF4-FFF2-40B4-BE49-F238E27FC236}">
                <a16:creationId xmlns:a16="http://schemas.microsoft.com/office/drawing/2014/main" xmlns="" id="{4AF15C8E-093E-4823-A12A-001BAA62B96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29">
            <a:extLst>
              <a:ext uri="{FF2B5EF4-FFF2-40B4-BE49-F238E27FC236}">
                <a16:creationId xmlns:a16="http://schemas.microsoft.com/office/drawing/2014/main" xmlns="" id="{8DC60494-71A0-4561-A012-BA2338D0DC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>
            <a:off x="0" y="0"/>
            <a:ext cx="12192000" cy="22957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C2F77DEF-56DB-9591-0573-4C5F096D2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52" y="365125"/>
            <a:ext cx="10869248" cy="1570831"/>
          </a:xfrm>
        </p:spPr>
        <p:txBody>
          <a:bodyPr>
            <a:normAutofit/>
          </a:bodyPr>
          <a:lstStyle/>
          <a:p>
            <a:r>
              <a:rPr lang="tr-TR"/>
              <a:t>Değerlendirme</a:t>
            </a:r>
            <a:endParaRPr lang="tr-TR" dirty="0"/>
          </a:p>
        </p:txBody>
      </p:sp>
      <p:graphicFrame>
        <p:nvGraphicFramePr>
          <p:cNvPr id="4" name="İçerik Yer Tutucusu 3">
            <a:extLst>
              <a:ext uri="{FF2B5EF4-FFF2-40B4-BE49-F238E27FC236}">
                <a16:creationId xmlns:a16="http://schemas.microsoft.com/office/drawing/2014/main" xmlns="" id="{A7EC4F52-A518-D2A9-6EE0-6FFC01750C4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30649561"/>
              </p:ext>
            </p:extLst>
          </p:nvPr>
        </p:nvGraphicFramePr>
        <p:xfrm>
          <a:off x="427383" y="2713383"/>
          <a:ext cx="11380304" cy="34140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yagram 5">
            <a:extLst>
              <a:ext uri="{FF2B5EF4-FFF2-40B4-BE49-F238E27FC236}">
                <a16:creationId xmlns:a16="http://schemas.microsoft.com/office/drawing/2014/main" xmlns="" id="{6658051B-7801-EDB1-ABEA-C4231D24DA9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07731438"/>
              </p:ext>
            </p:extLst>
          </p:nvPr>
        </p:nvGraphicFramePr>
        <p:xfrm>
          <a:off x="0" y="6460725"/>
          <a:ext cx="3261476" cy="397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4972846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xmlns="" id="{2380A34A-731B-4B77-8D1A-4326EA6123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72EF3F9A-9717-4ACB-A30D-96694842C4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3047991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D85EED40-981F-60A9-05B6-7FA77E177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222" y="365125"/>
            <a:ext cx="2689847" cy="3938518"/>
          </a:xfrm>
        </p:spPr>
        <p:txBody>
          <a:bodyPr>
            <a:normAutofit/>
          </a:bodyPr>
          <a:lstStyle/>
          <a:p>
            <a:r>
              <a:rPr lang="tr-TR" sz="3200" b="1"/>
              <a:t>Bilim veya Araştırma’nın Amacı</a:t>
            </a:r>
            <a:endParaRPr lang="tr-TR" sz="3200"/>
          </a:p>
        </p:txBody>
      </p:sp>
      <p:grpSp>
        <p:nvGrpSpPr>
          <p:cNvPr id="42" name="Group 23">
            <a:extLst>
              <a:ext uri="{FF2B5EF4-FFF2-40B4-BE49-F238E27FC236}">
                <a16:creationId xmlns:a16="http://schemas.microsoft.com/office/drawing/2014/main" xmlns="" id="{E5CD2E8B-968C-4DDC-9470-260B5DA13D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4572778"/>
            <a:ext cx="3047997" cy="2285222"/>
            <a:chOff x="0" y="3438071"/>
            <a:chExt cx="3047997" cy="34290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54940AF6-4BB8-4A24-9BCA-B088F02BD80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" y="3438071"/>
              <a:ext cx="3047991" cy="3429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44AD7D5E-CDD6-4468-9F5F-6802387A9C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3447142"/>
              <a:ext cx="3047997" cy="3419929"/>
            </a:xfrm>
            <a:prstGeom prst="rect">
              <a:avLst/>
            </a:prstGeom>
            <a:solidFill>
              <a:srgbClr val="FFFFFF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15" name="İçerik Yer Tutucusu 2">
            <a:extLst>
              <a:ext uri="{FF2B5EF4-FFF2-40B4-BE49-F238E27FC236}">
                <a16:creationId xmlns:a16="http://schemas.microsoft.com/office/drawing/2014/main" xmlns="" id="{B46DC521-BB3D-B443-548A-B03B48A31C9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53444905"/>
              </p:ext>
            </p:extLst>
          </p:nvPr>
        </p:nvGraphicFramePr>
        <p:xfrm>
          <a:off x="3811656" y="551622"/>
          <a:ext cx="7742583" cy="56253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Diyagram 3">
            <a:extLst>
              <a:ext uri="{FF2B5EF4-FFF2-40B4-BE49-F238E27FC236}">
                <a16:creationId xmlns:a16="http://schemas.microsoft.com/office/drawing/2014/main" xmlns="" id="{75DD5F64-C137-63EC-2FC6-6FD551E138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07731438"/>
              </p:ext>
            </p:extLst>
          </p:nvPr>
        </p:nvGraphicFramePr>
        <p:xfrm>
          <a:off x="0" y="6460725"/>
          <a:ext cx="3261476" cy="397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3403534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F7023783-1BA7-4B53-8EDC-B7F22732FC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1B8B7D45-C71F-4FD6-BE9F-31CB2467817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2305878"/>
            <a:ext cx="12192000" cy="4552121"/>
            <a:chOff x="6096002" y="-9073"/>
            <a:chExt cx="6095998" cy="6867073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4F0E55DB-2DD2-4990-952E-AF7499C79CE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96002" y="-9073"/>
              <a:ext cx="6095998" cy="686707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E131DE2E-D7A0-4137-B8A6-3F996F89ADA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96002" y="-6987"/>
              <a:ext cx="6095998" cy="6864987"/>
            </a:xfrm>
            <a:prstGeom prst="rect">
              <a:avLst/>
            </a:prstGeom>
            <a:solidFill>
              <a:srgbClr val="FFFFFF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0BEECA9E-C489-4B62-9103-5A6D60EA2D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12913"/>
            <a:ext cx="6095996" cy="231879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7C193AD1-3017-03FC-B1F2-B68723C3B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52" y="398495"/>
            <a:ext cx="5251230" cy="1601755"/>
          </a:xfrm>
        </p:spPr>
        <p:txBody>
          <a:bodyPr>
            <a:normAutofit/>
          </a:bodyPr>
          <a:lstStyle/>
          <a:p>
            <a:r>
              <a:rPr lang="tr-TR" sz="4400"/>
              <a:t>Ayrıntılı Bilgi için,</a:t>
            </a:r>
          </a:p>
        </p:txBody>
      </p:sp>
      <p:pic>
        <p:nvPicPr>
          <p:cNvPr id="7" name="Graphic 6" descr="Sorular">
            <a:extLst>
              <a:ext uri="{FF2B5EF4-FFF2-40B4-BE49-F238E27FC236}">
                <a16:creationId xmlns:a16="http://schemas.microsoft.com/office/drawing/2014/main" xmlns="" id="{2FAF79E9-FCF1-CE30-7665-A77ED71139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125363" y="136526"/>
            <a:ext cx="1973954" cy="1973954"/>
          </a:xfrm>
          <a:prstGeom prst="rect">
            <a:avLst/>
          </a:prstGeom>
        </p:spPr>
      </p:pic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4643531D-7797-EF43-A0DE-146E666982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551" y="2665270"/>
            <a:ext cx="10228475" cy="3496539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>
                <a:latin typeface="Times New Roman" panose="02020603050405020304" pitchFamily="18" charset="0"/>
                <a:cs typeface="Times New Roman" panose="02020603050405020304" pitchFamily="18" charset="0"/>
              </a:rPr>
              <a:t>TÜBİTAK 2209-A Destek Programıyla ilgili ayrıntılı bilgi için; </a:t>
            </a:r>
          </a:p>
          <a:p>
            <a:r>
              <a:rPr lang="tr-TR" u="sng" err="1"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tr-TR" u="sng">
                <a:latin typeface="Times New Roman" panose="02020603050405020304" pitchFamily="18" charset="0"/>
                <a:cs typeface="Times New Roman" panose="02020603050405020304" pitchFamily="18" charset="0"/>
              </a:rPr>
              <a:t>://</a:t>
            </a:r>
            <a:r>
              <a:rPr lang="tr-TR" u="sng" err="1">
                <a:latin typeface="Times New Roman" panose="02020603050405020304" pitchFamily="18" charset="0"/>
                <a:cs typeface="Times New Roman" panose="02020603050405020304" pitchFamily="18" charset="0"/>
              </a:rPr>
              <a:t>www.tubitak.gov.tr</a:t>
            </a:r>
            <a:r>
              <a:rPr lang="tr-TR" u="sng">
                <a:latin typeface="Times New Roman" panose="02020603050405020304" pitchFamily="18" charset="0"/>
                <a:cs typeface="Times New Roman" panose="02020603050405020304" pitchFamily="18" charset="0"/>
              </a:rPr>
              <a:t>/tr/burslar/lisans/burs-</a:t>
            </a:r>
            <a:r>
              <a:rPr lang="tr-TR" u="sng" err="1">
                <a:latin typeface="Times New Roman" panose="02020603050405020304" pitchFamily="18" charset="0"/>
                <a:cs typeface="Times New Roman" panose="02020603050405020304" pitchFamily="18" charset="0"/>
              </a:rPr>
              <a:t>programlari</a:t>
            </a:r>
            <a:r>
              <a:rPr lang="tr-TR" u="sng">
                <a:latin typeface="Times New Roman" panose="02020603050405020304" pitchFamily="18" charset="0"/>
                <a:cs typeface="Times New Roman" panose="02020603050405020304" pitchFamily="18" charset="0"/>
              </a:rPr>
              <a:t>/icerik-2209-a-universite-ogrencileri-arastirma-projeleri-destekleme-programi</a:t>
            </a:r>
            <a:endParaRPr lang="tr-TR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tr-TR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>
                <a:latin typeface="Times New Roman" panose="02020603050405020304" pitchFamily="18" charset="0"/>
                <a:cs typeface="Times New Roman" panose="02020603050405020304" pitchFamily="18" charset="0"/>
              </a:rPr>
              <a:t>TÜBİTAK 2209-B Destek Programıyla ilgili ayrıntılı bilgi için; </a:t>
            </a:r>
          </a:p>
          <a:p>
            <a:pPr lvl="0"/>
            <a:r>
              <a:rPr lang="tr-TR" u="sng" err="1"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tr-TR" u="sng">
                <a:latin typeface="Times New Roman" panose="02020603050405020304" pitchFamily="18" charset="0"/>
                <a:cs typeface="Times New Roman" panose="02020603050405020304" pitchFamily="18" charset="0"/>
              </a:rPr>
              <a:t>://</a:t>
            </a:r>
            <a:r>
              <a:rPr lang="tr-TR" u="sng" err="1">
                <a:latin typeface="Times New Roman" panose="02020603050405020304" pitchFamily="18" charset="0"/>
                <a:cs typeface="Times New Roman" panose="02020603050405020304" pitchFamily="18" charset="0"/>
              </a:rPr>
              <a:t>www.tubitak.gov.tr</a:t>
            </a:r>
            <a:r>
              <a:rPr lang="tr-TR" u="sng">
                <a:latin typeface="Times New Roman" panose="02020603050405020304" pitchFamily="18" charset="0"/>
                <a:cs typeface="Times New Roman" panose="02020603050405020304" pitchFamily="18" charset="0"/>
              </a:rPr>
              <a:t>/tr/burslar/lisans/burs-</a:t>
            </a:r>
            <a:r>
              <a:rPr lang="tr-TR" u="sng" err="1">
                <a:latin typeface="Times New Roman" panose="02020603050405020304" pitchFamily="18" charset="0"/>
                <a:cs typeface="Times New Roman" panose="02020603050405020304" pitchFamily="18" charset="0"/>
              </a:rPr>
              <a:t>programlari</a:t>
            </a:r>
            <a:r>
              <a:rPr lang="tr-TR" u="sng">
                <a:latin typeface="Times New Roman" panose="02020603050405020304" pitchFamily="18" charset="0"/>
                <a:cs typeface="Times New Roman" panose="02020603050405020304" pitchFamily="18" charset="0"/>
              </a:rPr>
              <a:t>/icerik-2209-b-universite-ogrencileri-sanayiye-yonelik-arastirma-projeleri-destegi-programi</a:t>
            </a:r>
          </a:p>
          <a:p>
            <a:endParaRPr lang="tr-TR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dirty="0"/>
          </a:p>
        </p:txBody>
      </p:sp>
      <p:graphicFrame>
        <p:nvGraphicFramePr>
          <p:cNvPr id="5" name="Diyagram 4">
            <a:extLst>
              <a:ext uri="{FF2B5EF4-FFF2-40B4-BE49-F238E27FC236}">
                <a16:creationId xmlns:a16="http://schemas.microsoft.com/office/drawing/2014/main" xmlns="" id="{D90F1B6D-8C51-3EC8-CAB9-1A5766F901B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07731438"/>
              </p:ext>
            </p:extLst>
          </p:nvPr>
        </p:nvGraphicFramePr>
        <p:xfrm>
          <a:off x="0" y="6460725"/>
          <a:ext cx="3261476" cy="397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5250606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B8AEA54F-8279-4EDE-9B7B-BC13782DBC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72EF3F9A-9717-4ACB-A30D-96694842C4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45622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Başlık 3">
            <a:extLst>
              <a:ext uri="{FF2B5EF4-FFF2-40B4-BE49-F238E27FC236}">
                <a16:creationId xmlns:a16="http://schemas.microsoft.com/office/drawing/2014/main" xmlns="" id="{1E9ED4D4-5AD0-0626-4FB2-66C2845DBB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553" y="385614"/>
            <a:ext cx="10905105" cy="3761257"/>
          </a:xfrm>
        </p:spPr>
        <p:txBody>
          <a:bodyPr anchor="ctr">
            <a:normAutofit/>
          </a:bodyPr>
          <a:lstStyle/>
          <a:p>
            <a:r>
              <a:rPr lang="tr-TR" dirty="0"/>
              <a:t>Dinlediğiniz için Teşekkür ederim.</a:t>
            </a:r>
          </a:p>
        </p:txBody>
      </p:sp>
      <p:sp>
        <p:nvSpPr>
          <p:cNvPr id="5" name="Alt Başlık 4">
            <a:extLst>
              <a:ext uri="{FF2B5EF4-FFF2-40B4-BE49-F238E27FC236}">
                <a16:creationId xmlns:a16="http://schemas.microsoft.com/office/drawing/2014/main" xmlns="" id="{755BD5CB-743D-FC2F-C7ED-8271CF6EDF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1182" y="4834126"/>
            <a:ext cx="10677277" cy="1490305"/>
          </a:xfrm>
        </p:spPr>
        <p:txBody>
          <a:bodyPr anchor="ctr">
            <a:normAutofit/>
          </a:bodyPr>
          <a:lstStyle/>
          <a:p>
            <a:pPr algn="r"/>
            <a:r>
              <a:rPr lang="tr-TR" dirty="0"/>
              <a:t>Dr. </a:t>
            </a:r>
            <a:r>
              <a:rPr lang="tr-TR" dirty="0" err="1"/>
              <a:t>Nafız</a:t>
            </a:r>
            <a:r>
              <a:rPr lang="tr-TR" dirty="0"/>
              <a:t> MADEN</a:t>
            </a:r>
          </a:p>
        </p:txBody>
      </p:sp>
      <p:graphicFrame>
        <p:nvGraphicFramePr>
          <p:cNvPr id="8" name="Diyagram 7">
            <a:extLst>
              <a:ext uri="{FF2B5EF4-FFF2-40B4-BE49-F238E27FC236}">
                <a16:creationId xmlns:a16="http://schemas.microsoft.com/office/drawing/2014/main" xmlns="" id="{8F6BAE1B-FB09-B523-71A8-26945A3D1B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07731438"/>
              </p:ext>
            </p:extLst>
          </p:nvPr>
        </p:nvGraphicFramePr>
        <p:xfrm>
          <a:off x="0" y="6460725"/>
          <a:ext cx="3261476" cy="397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567780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4AF15C8E-093E-4823-A12A-001BAA62B96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DC60494-71A0-4561-A012-BA2338D0DC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>
            <a:off x="0" y="0"/>
            <a:ext cx="12192000" cy="22957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83F47A76-6A75-DCA7-CF7B-A783905B0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52" y="365125"/>
            <a:ext cx="10869248" cy="1570831"/>
          </a:xfrm>
        </p:spPr>
        <p:txBody>
          <a:bodyPr>
            <a:normAutofit/>
          </a:bodyPr>
          <a:lstStyle/>
          <a:p>
            <a:r>
              <a:rPr lang="tr-TR" dirty="0"/>
              <a:t>Proje Fikri</a:t>
            </a:r>
          </a:p>
        </p:txBody>
      </p:sp>
      <p:graphicFrame>
        <p:nvGraphicFramePr>
          <p:cNvPr id="5" name="İçerik Yer Tutucusu 2">
            <a:extLst>
              <a:ext uri="{FF2B5EF4-FFF2-40B4-BE49-F238E27FC236}">
                <a16:creationId xmlns:a16="http://schemas.microsoft.com/office/drawing/2014/main" xmlns="" id="{2E9A2CD2-72B1-442E-CF54-F716EAC4314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82130089"/>
              </p:ext>
            </p:extLst>
          </p:nvPr>
        </p:nvGraphicFramePr>
        <p:xfrm>
          <a:off x="427383" y="2713383"/>
          <a:ext cx="11380304" cy="34140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yagram 5">
            <a:extLst>
              <a:ext uri="{FF2B5EF4-FFF2-40B4-BE49-F238E27FC236}">
                <a16:creationId xmlns:a16="http://schemas.microsoft.com/office/drawing/2014/main" xmlns="" id="{E214DDE2-EDB5-0534-B09B-BA63138193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07731438"/>
              </p:ext>
            </p:extLst>
          </p:nvPr>
        </p:nvGraphicFramePr>
        <p:xfrm>
          <a:off x="0" y="6460725"/>
          <a:ext cx="3261476" cy="397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5548906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4AF15C8E-093E-4823-A12A-001BAA62B96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DC60494-71A0-4561-A012-BA2338D0DC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>
            <a:off x="0" y="0"/>
            <a:ext cx="12192000" cy="22957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523AD4AA-10BF-4F90-E7B6-07FC47EA9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52" y="365125"/>
            <a:ext cx="10869248" cy="1570831"/>
          </a:xfrm>
        </p:spPr>
        <p:txBody>
          <a:bodyPr>
            <a:normAutofit/>
          </a:bodyPr>
          <a:lstStyle/>
          <a:p>
            <a:r>
              <a:rPr lang="tr-TR" dirty="0"/>
              <a:t>Proje Nedir?</a:t>
            </a:r>
          </a:p>
        </p:txBody>
      </p:sp>
      <p:graphicFrame>
        <p:nvGraphicFramePr>
          <p:cNvPr id="5" name="İçerik Yer Tutucusu 2">
            <a:extLst>
              <a:ext uri="{FF2B5EF4-FFF2-40B4-BE49-F238E27FC236}">
                <a16:creationId xmlns:a16="http://schemas.microsoft.com/office/drawing/2014/main" xmlns="" id="{F9EB3729-022E-E15E-9650-B690373ABB0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61688679"/>
              </p:ext>
            </p:extLst>
          </p:nvPr>
        </p:nvGraphicFramePr>
        <p:xfrm>
          <a:off x="427383" y="2713383"/>
          <a:ext cx="11380304" cy="34140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Diyagram 3">
            <a:extLst>
              <a:ext uri="{FF2B5EF4-FFF2-40B4-BE49-F238E27FC236}">
                <a16:creationId xmlns:a16="http://schemas.microsoft.com/office/drawing/2014/main" xmlns="" id="{C9E71A6A-4535-F9E7-FFF6-88C8A8C39C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07731438"/>
              </p:ext>
            </p:extLst>
          </p:nvPr>
        </p:nvGraphicFramePr>
        <p:xfrm>
          <a:off x="0" y="6460725"/>
          <a:ext cx="3261476" cy="397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0595433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0D645B14-14DF-3D22-CF5A-4FA521302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Proje Ne Değildir?</a:t>
            </a:r>
          </a:p>
        </p:txBody>
      </p:sp>
      <p:graphicFrame>
        <p:nvGraphicFramePr>
          <p:cNvPr id="21" name="İçerik Yer Tutucusu 2">
            <a:extLst>
              <a:ext uri="{FF2B5EF4-FFF2-40B4-BE49-F238E27FC236}">
                <a16:creationId xmlns:a16="http://schemas.microsoft.com/office/drawing/2014/main" xmlns="" id="{47F1627C-DF52-278B-3F36-C339771EB76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84552" y="2576513"/>
          <a:ext cx="10869248" cy="36004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Diyagram 3">
            <a:extLst>
              <a:ext uri="{FF2B5EF4-FFF2-40B4-BE49-F238E27FC236}">
                <a16:creationId xmlns:a16="http://schemas.microsoft.com/office/drawing/2014/main" xmlns="" id="{8E019EE7-2A67-89CE-5FAF-32F37E8D501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07731438"/>
              </p:ext>
            </p:extLst>
          </p:nvPr>
        </p:nvGraphicFramePr>
        <p:xfrm>
          <a:off x="0" y="6460725"/>
          <a:ext cx="3261476" cy="397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4721270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7 İçerik Yer Tutucusu">
            <a:extLst>
              <a:ext uri="{FF2B5EF4-FFF2-40B4-BE49-F238E27FC236}">
                <a16:creationId xmlns:a16="http://schemas.microsoft.com/office/drawing/2014/main" xmlns="" id="{904BBE6A-9B34-93CD-72B1-09323C52487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23147088"/>
              </p:ext>
            </p:extLst>
          </p:nvPr>
        </p:nvGraphicFramePr>
        <p:xfrm>
          <a:off x="1161221" y="2286000"/>
          <a:ext cx="9869558" cy="4167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5602" name="3 Veri Yer Tutucusu">
            <a:extLst>
              <a:ext uri="{FF2B5EF4-FFF2-40B4-BE49-F238E27FC236}">
                <a16:creationId xmlns:a16="http://schemas.microsoft.com/office/drawing/2014/main" xmlns="" id="{15597848-8A91-7AAE-3E9F-1E14CC1DCBC1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rebuchet MS" panose="020B070302020209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70302020209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rebuchet MS" panose="020B070302020209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rebuchet MS" panose="020B070302020209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rebuchet MS" panose="020B070302020209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rebuchet MS" panose="020B070302020209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rebuchet MS" panose="020B070302020209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rebuchet MS" panose="020B070302020209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tr-TR" sz="1200">
              <a:solidFill>
                <a:srgbClr val="045C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tr-TR" sz="1200">
                <a:solidFill>
                  <a:srgbClr val="045C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grpSp>
        <p:nvGrpSpPr>
          <p:cNvPr id="5" name="Grup 4">
            <a:extLst>
              <a:ext uri="{FF2B5EF4-FFF2-40B4-BE49-F238E27FC236}">
                <a16:creationId xmlns:a16="http://schemas.microsoft.com/office/drawing/2014/main" xmlns="" id="{F834F21E-523B-E306-1607-9883BEEA61B6}"/>
              </a:ext>
            </a:extLst>
          </p:cNvPr>
          <p:cNvGrpSpPr/>
          <p:nvPr/>
        </p:nvGrpSpPr>
        <p:grpSpPr>
          <a:xfrm>
            <a:off x="368921" y="404664"/>
            <a:ext cx="10009112" cy="1006200"/>
            <a:chOff x="0" y="19125"/>
            <a:chExt cx="10009112" cy="1006200"/>
          </a:xfrm>
          <a:scene3d>
            <a:camera prst="orthographicFront"/>
            <a:lightRig rig="flat" dir="t"/>
          </a:scene3d>
        </p:grpSpPr>
        <p:sp>
          <p:nvSpPr>
            <p:cNvPr id="6" name="Yuvarlatılmış Dikdörtgen 5">
              <a:extLst>
                <a:ext uri="{FF2B5EF4-FFF2-40B4-BE49-F238E27FC236}">
                  <a16:creationId xmlns:a16="http://schemas.microsoft.com/office/drawing/2014/main" xmlns="" id="{9E26FDE2-3857-3A4A-5128-5BA14ABF5CDE}"/>
                </a:ext>
              </a:extLst>
            </p:cNvPr>
            <p:cNvSpPr/>
            <p:nvPr/>
          </p:nvSpPr>
          <p:spPr>
            <a:xfrm>
              <a:off x="0" y="19125"/>
              <a:ext cx="10009112" cy="1006200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7" name="Yuvarlatılmış Dikdörtgen 4">
              <a:extLst>
                <a:ext uri="{FF2B5EF4-FFF2-40B4-BE49-F238E27FC236}">
                  <a16:creationId xmlns:a16="http://schemas.microsoft.com/office/drawing/2014/main" xmlns="" id="{896A2E58-33BF-0C18-A20C-348F34F9AFEF}"/>
                </a:ext>
              </a:extLst>
            </p:cNvPr>
            <p:cNvSpPr/>
            <p:nvPr/>
          </p:nvSpPr>
          <p:spPr>
            <a:xfrm>
              <a:off x="49119" y="68244"/>
              <a:ext cx="9910874" cy="90796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lIns="163830" tIns="163830" rIns="163830" bIns="163830" spcCol="127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tr-TR" sz="3600" b="1" dirty="0"/>
                <a:t>Bilimsel Araştırma</a:t>
              </a:r>
              <a:endParaRPr lang="tr-TR" sz="3600" dirty="0"/>
            </a:p>
          </p:txBody>
        </p:sp>
      </p:grpSp>
      <p:graphicFrame>
        <p:nvGraphicFramePr>
          <p:cNvPr id="3" name="Diyagram 2">
            <a:extLst>
              <a:ext uri="{FF2B5EF4-FFF2-40B4-BE49-F238E27FC236}">
                <a16:creationId xmlns:a16="http://schemas.microsoft.com/office/drawing/2014/main" xmlns="" id="{B276BA33-3E34-3251-A367-5452B213619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07731438"/>
              </p:ext>
            </p:extLst>
          </p:nvPr>
        </p:nvGraphicFramePr>
        <p:xfrm>
          <a:off x="0" y="6460725"/>
          <a:ext cx="3261476" cy="397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İçerik Yer Tutucusu 1">
            <a:extLst>
              <a:ext uri="{FF2B5EF4-FFF2-40B4-BE49-F238E27FC236}">
                <a16:creationId xmlns:a16="http://schemas.microsoft.com/office/drawing/2014/main" xmlns="" id="{1AF6F943-A7B5-95FC-6DA3-7787581B0A7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7048066"/>
              </p:ext>
            </p:extLst>
          </p:nvPr>
        </p:nvGraphicFramePr>
        <p:xfrm>
          <a:off x="334963" y="2375452"/>
          <a:ext cx="11522075" cy="41744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8" name="Grup 7">
            <a:extLst>
              <a:ext uri="{FF2B5EF4-FFF2-40B4-BE49-F238E27FC236}">
                <a16:creationId xmlns:a16="http://schemas.microsoft.com/office/drawing/2014/main" xmlns="" id="{8F9D1212-B28D-62D0-1BE2-D39185ABD5A4}"/>
              </a:ext>
            </a:extLst>
          </p:cNvPr>
          <p:cNvGrpSpPr/>
          <p:nvPr/>
        </p:nvGrpSpPr>
        <p:grpSpPr>
          <a:xfrm>
            <a:off x="368921" y="404664"/>
            <a:ext cx="10009112" cy="1006200"/>
            <a:chOff x="0" y="19125"/>
            <a:chExt cx="10009112" cy="1006200"/>
          </a:xfrm>
          <a:scene3d>
            <a:camera prst="orthographicFront"/>
            <a:lightRig rig="flat" dir="t"/>
          </a:scene3d>
        </p:grpSpPr>
        <p:sp>
          <p:nvSpPr>
            <p:cNvPr id="9" name="Yuvarlatılmış Dikdörtgen 8">
              <a:extLst>
                <a:ext uri="{FF2B5EF4-FFF2-40B4-BE49-F238E27FC236}">
                  <a16:creationId xmlns:a16="http://schemas.microsoft.com/office/drawing/2014/main" xmlns="" id="{72D250C3-9330-F439-5A3F-CA0C85E861B6}"/>
                </a:ext>
              </a:extLst>
            </p:cNvPr>
            <p:cNvSpPr/>
            <p:nvPr/>
          </p:nvSpPr>
          <p:spPr>
            <a:xfrm>
              <a:off x="0" y="19125"/>
              <a:ext cx="10009112" cy="1006200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0" name="Yuvarlatılmış Dikdörtgen 4">
              <a:extLst>
                <a:ext uri="{FF2B5EF4-FFF2-40B4-BE49-F238E27FC236}">
                  <a16:creationId xmlns:a16="http://schemas.microsoft.com/office/drawing/2014/main" xmlns="" id="{364DB2CE-93C2-88B2-F045-FC79D7EB12DD}"/>
                </a:ext>
              </a:extLst>
            </p:cNvPr>
            <p:cNvSpPr/>
            <p:nvPr/>
          </p:nvSpPr>
          <p:spPr>
            <a:xfrm>
              <a:off x="49119" y="68244"/>
              <a:ext cx="9910874" cy="90796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lIns="163830" tIns="163830" rIns="163830" bIns="163830" spcCol="127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tr-TR" sz="3600" b="1" dirty="0"/>
                <a:t>Bilimsel Araştırma türleri </a:t>
              </a:r>
              <a:endParaRPr lang="tr-TR" sz="3600" dirty="0"/>
            </a:p>
          </p:txBody>
        </p:sp>
      </p:grpSp>
      <p:graphicFrame>
        <p:nvGraphicFramePr>
          <p:cNvPr id="4" name="Diyagram 3">
            <a:extLst>
              <a:ext uri="{FF2B5EF4-FFF2-40B4-BE49-F238E27FC236}">
                <a16:creationId xmlns:a16="http://schemas.microsoft.com/office/drawing/2014/main" xmlns="" id="{5212E459-FA69-391B-9DD2-9A260DD372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07731438"/>
              </p:ext>
            </p:extLst>
          </p:nvPr>
        </p:nvGraphicFramePr>
        <p:xfrm>
          <a:off x="0" y="6460725"/>
          <a:ext cx="3261476" cy="397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</p:cSld>
  <p:clrMapOvr>
    <a:masterClrMapping/>
  </p:clrMapOvr>
  <p:transition spd="slow">
    <p:checker/>
  </p:transition>
</p:sld>
</file>

<file path=ppt/theme/theme1.xml><?xml version="1.0" encoding="utf-8"?>
<a:theme xmlns:a="http://schemas.openxmlformats.org/drawingml/2006/main" name="MatrixVTI">
  <a:themeElements>
    <a:clrScheme name="Custom 29">
      <a:dk1>
        <a:srgbClr val="000000"/>
      </a:dk1>
      <a:lt1>
        <a:sysClr val="window" lastClr="FFFFFF"/>
      </a:lt1>
      <a:dk2>
        <a:srgbClr val="465959"/>
      </a:dk2>
      <a:lt2>
        <a:srgbClr val="ECF0F0"/>
      </a:lt2>
      <a:accent1>
        <a:srgbClr val="1EBE9B"/>
      </a:accent1>
      <a:accent2>
        <a:srgbClr val="FD7C7C"/>
      </a:accent2>
      <a:accent3>
        <a:srgbClr val="7DA8B5"/>
      </a:accent3>
      <a:accent4>
        <a:srgbClr val="17967B"/>
      </a:accent4>
      <a:accent5>
        <a:srgbClr val="FB7365"/>
      </a:accent5>
      <a:accent6>
        <a:srgbClr val="D39B17"/>
      </a:accent6>
      <a:hlink>
        <a:srgbClr val="EF08F7"/>
      </a:hlink>
      <a:folHlink>
        <a:srgbClr val="8477FE"/>
      </a:folHlink>
    </a:clrScheme>
    <a:fontScheme name="Custom 4">
      <a:majorFont>
        <a:latin typeface="Bahnschrif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trixVTI" id="{A2576CCC-A559-4FD4-A542-772649F65A84}" vid="{5CBC41A9-80A0-44C6-90CD-6D8630343525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</TotalTime>
  <Words>1658</Words>
  <Application>Microsoft Office PowerPoint</Application>
  <PresentationFormat>Geniş ekran</PresentationFormat>
  <Paragraphs>311</Paragraphs>
  <Slides>41</Slides>
  <Notes>2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9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41</vt:i4>
      </vt:variant>
    </vt:vector>
  </HeadingPairs>
  <TitlesOfParts>
    <vt:vector size="51" baseType="lpstr">
      <vt:lpstr>Arial</vt:lpstr>
      <vt:lpstr>Arial Narrow</vt:lpstr>
      <vt:lpstr>Avenir Next LT Pro</vt:lpstr>
      <vt:lpstr>Bahnschrift</vt:lpstr>
      <vt:lpstr>Calibri</vt:lpstr>
      <vt:lpstr>inherit</vt:lpstr>
      <vt:lpstr>Times New Roman</vt:lpstr>
      <vt:lpstr>Verdana</vt:lpstr>
      <vt:lpstr>Wingdings</vt:lpstr>
      <vt:lpstr>MatrixVTI</vt:lpstr>
      <vt:lpstr>TÜBİTAK ÜNİVERSİTE ÖĞRENCİLERİ ARAŞTIRMA PROJELERİ  (2209-A ve 2209-B) </vt:lpstr>
      <vt:lpstr>İçerik</vt:lpstr>
      <vt:lpstr>Bilim veya Araştırma’nın Amacı</vt:lpstr>
      <vt:lpstr>Bilim veya Araştırma’nın Amacı</vt:lpstr>
      <vt:lpstr>Proje Fikri</vt:lpstr>
      <vt:lpstr>Proje Nedir?</vt:lpstr>
      <vt:lpstr>Proje Ne Değildir?</vt:lpstr>
      <vt:lpstr>PowerPoint Sunusu</vt:lpstr>
      <vt:lpstr>PowerPoint Sunusu</vt:lpstr>
      <vt:lpstr>Temel araştırma</vt:lpstr>
      <vt:lpstr>Uygulamalı araştırma</vt:lpstr>
      <vt:lpstr>Deneysel geliştirme</vt:lpstr>
      <vt:lpstr>PowerPoint Sunusu</vt:lpstr>
      <vt:lpstr>PowerPoint Sunusu</vt:lpstr>
      <vt:lpstr>PowerPoint Sunusu</vt:lpstr>
      <vt:lpstr>TÜBİTAK - Başkanlıklar</vt:lpstr>
      <vt:lpstr>TÜBİTAK – Ar-Ge Birimleri</vt:lpstr>
      <vt:lpstr>Ar-Ge Kolaylık Birimleri</vt:lpstr>
      <vt:lpstr>Burs Programları</vt:lpstr>
      <vt:lpstr>2209-A 2209-B Projeleri</vt:lpstr>
      <vt:lpstr>Amaç</vt:lpstr>
      <vt:lpstr>Destek Miktarı</vt:lpstr>
      <vt:lpstr>Ödeme Koşulları</vt:lpstr>
      <vt:lpstr>2209-B Ödeme Koşulları</vt:lpstr>
      <vt:lpstr>Başvuru Koşulları</vt:lpstr>
      <vt:lpstr>Başvuru Koşulları</vt:lpstr>
      <vt:lpstr>Burası Önemli</vt:lpstr>
      <vt:lpstr>İstenen Belgeler</vt:lpstr>
      <vt:lpstr>Nasıl Başvurulur</vt:lpstr>
      <vt:lpstr>Başvuruyu Geri Çekme</vt:lpstr>
      <vt:lpstr>E-Başvuru</vt:lpstr>
      <vt:lpstr>E-Başvuru</vt:lpstr>
      <vt:lpstr>E-Başvuru</vt:lpstr>
      <vt:lpstr>E-Başvuru</vt:lpstr>
      <vt:lpstr>Yenilikler</vt:lpstr>
      <vt:lpstr>Değerlendirme</vt:lpstr>
      <vt:lpstr>Ön İnceleme</vt:lpstr>
      <vt:lpstr>Bilimsel Değerlendirme</vt:lpstr>
      <vt:lpstr>Değerlendirme</vt:lpstr>
      <vt:lpstr>Ayrıntılı Bilgi için,</vt:lpstr>
      <vt:lpstr>Dinlediğiniz için Teşekkür ederim.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TÜBİTAK ÜNİVERSİTE ÖĞRENCİLERİ ARAŞTIRMA PROJELERİ (2209-A ve 2209-B)</dc:title>
  <dc:creator>Reviewer</dc:creator>
  <cp:lastModifiedBy>user</cp:lastModifiedBy>
  <cp:revision>6</cp:revision>
  <dcterms:created xsi:type="dcterms:W3CDTF">2023-05-10T07:17:22Z</dcterms:created>
  <dcterms:modified xsi:type="dcterms:W3CDTF">2023-05-11T12:37:10Z</dcterms:modified>
</cp:coreProperties>
</file>